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ink/inkAction1.xml" ContentType="application/vnd.ms-office.inkAction+xml"/>
  <Override PartName="/ppt/tags/tag25.xml" ContentType="application/vnd.openxmlformats-officedocument.presentationml.tags+xml"/>
  <Override PartName="/ppt/tags/tag26.xml" ContentType="application/vnd.openxmlformats-officedocument.presentationml.tags+xml"/>
  <Override PartName="/ppt/ink/inkAction2.xml" ContentType="application/vnd.ms-office.inkAction+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70" r:id="rId2"/>
    <p:sldId id="272" r:id="rId3"/>
    <p:sldId id="273" r:id="rId4"/>
    <p:sldId id="309" r:id="rId5"/>
    <p:sldId id="274" r:id="rId6"/>
    <p:sldId id="310" r:id="rId7"/>
    <p:sldId id="311" r:id="rId8"/>
    <p:sldId id="276" r:id="rId9"/>
    <p:sldId id="312" r:id="rId10"/>
    <p:sldId id="298" r:id="rId11"/>
    <p:sldId id="279" r:id="rId12"/>
    <p:sldId id="313" r:id="rId13"/>
    <p:sldId id="281" r:id="rId14"/>
    <p:sldId id="314" r:id="rId15"/>
    <p:sldId id="315" r:id="rId16"/>
    <p:sldId id="280" r:id="rId17"/>
    <p:sldId id="299" r:id="rId18"/>
    <p:sldId id="316" r:id="rId19"/>
    <p:sldId id="284" r:id="rId20"/>
    <p:sldId id="303" r:id="rId21"/>
    <p:sldId id="286" r:id="rId22"/>
    <p:sldId id="318" r:id="rId23"/>
    <p:sldId id="287" r:id="rId24"/>
    <p:sldId id="288" r:id="rId25"/>
    <p:sldId id="289" r:id="rId26"/>
    <p:sldId id="300" r:id="rId27"/>
    <p:sldId id="292" r:id="rId28"/>
    <p:sldId id="305" r:id="rId29"/>
    <p:sldId id="293" r:id="rId30"/>
    <p:sldId id="294" r:id="rId31"/>
    <p:sldId id="302" r:id="rId32"/>
    <p:sldId id="306" r:id="rId33"/>
    <p:sldId id="308" r:id="rId34"/>
    <p:sldId id="307" r:id="rId35"/>
    <p:sldId id="301" r:id="rId36"/>
    <p:sldId id="297" r:id="rId37"/>
    <p:sldId id="269" r:id="rId3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1pPr>
    <a:lvl2pPr marL="0" marR="0" indent="228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a:fontRef idx="major">
          <a:srgbClr val="444444"/>
        </a:fontRef>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a:tcStyle>
        <a:tcBdr/>
        <a:fill>
          <a:solidFill>
            <a:srgbClr val="F2F2F2"/>
          </a:solidFill>
        </a:fill>
      </a:tcStyle>
    </a:band2H>
    <a:firstCol>
      <a:tcTxStyle>
        <a:fontRef idx="major">
          <a:srgbClr val="444444"/>
        </a:fontRef>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a:fontRef idx="major">
          <a:srgbClr val="444444"/>
        </a:fontRef>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a:fontRef idx="major">
          <a:srgbClr val="FFFFFF"/>
        </a:fontRef>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a:fontRef idx="major">
          <a:srgbClr val="444444"/>
        </a:fontRef>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EFF8FA"/>
          </a:solidFill>
        </a:fill>
      </a:tcStyle>
    </a:band2H>
    <a:firstCol>
      <a:tcTxStyle>
        <a:fontRef idx="major">
          <a:srgbClr val="444444"/>
        </a:fontRef>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a:fontRef idx="major">
          <a:srgbClr val="FFFFFF"/>
        </a:fontRef>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a:fontRef idx="major">
          <a:srgbClr val="444444"/>
        </a:fontRef>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F2F2F2"/>
          </a:solidFill>
        </a:fill>
      </a:tcStyle>
    </a:band2H>
    <a:firstCol>
      <a:tcTxStyle>
        <a:fontRef idx="major">
          <a:srgbClr val="444444"/>
        </a:fontRef>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a:fontRef idx="major">
          <a:srgbClr val="444444"/>
        </a:fontRef>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a:fontRef idx="major">
          <a:srgbClr val="FFFFFF"/>
        </a:fontRef>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a:fontRef idx="major">
          <a:srgbClr val="444444"/>
        </a:fontRef>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a:tcStyle>
        <a:tcBdr/>
        <a:fill>
          <a:solidFill>
            <a:srgbClr val="E4E4E0"/>
          </a:solidFill>
        </a:fill>
      </a:tcStyle>
    </a:band2H>
    <a:firstCol>
      <a:tcTxStyle>
        <a:fontRef idx="major">
          <a:srgbClr val="FFFFFF"/>
        </a:fontRef>
        <a:srgbClr val="FFFFFF"/>
      </a:tcTxStyle>
      <a:tcStyle>
        <a:tcBdr>
          <a:left>
            <a:ln w="12700" cap="flat">
              <a:solidFill>
                <a:srgbClr val="515151"/>
              </a:solidFill>
              <a:prstDash val="solid"/>
              <a:miter lim="400000"/>
            </a:ln>
          </a:left>
          <a:right>
            <a:ln w="1270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a:fontRef idx="major">
          <a:srgbClr val="444444"/>
        </a:fontRef>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a:fontRef idx="major">
          <a:srgbClr val="FFFFFF"/>
        </a:fontRef>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a:fontRef idx="major">
          <a:srgbClr val="444444"/>
        </a:fontRef>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a:tcStyle>
        <a:tcBdr/>
        <a:fill>
          <a:solidFill>
            <a:srgbClr val="F2F2F2"/>
          </a:solidFill>
        </a:fill>
      </a:tcStyle>
    </a:band2H>
    <a:firstCol>
      <a:tcTxStyle>
        <a:fontRef idx="major">
          <a:srgbClr val="444444"/>
        </a:fontRef>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a:fontRef idx="major">
          <a:srgbClr val="444444"/>
        </a:fontRef>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a:fontRef idx="major">
          <a:srgbClr val="444444"/>
        </a:fontRef>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a:fontRef idx="major">
          <a:srgbClr val="777777"/>
        </a:fontRef>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a:tcStyle>
        <a:tcBdr/>
        <a:fill>
          <a:solidFill>
            <a:srgbClr val="D2D2D2">
              <a:alpha val="30000"/>
            </a:srgbClr>
          </a:solidFill>
        </a:fill>
      </a:tcStyle>
    </a:band2H>
    <a:firstCol>
      <a:tcTxStyle>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D2D2D2">
              <a:alpha val="30000"/>
            </a:srgbClr>
          </a:solidFill>
        </a:fill>
      </a:tcStyle>
    </a:band2H>
    <a:firstCo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Col>
    <a:la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Row>
  </a:tblStyle>
  <a:tblStyle styleId="{D51ADE6A-740E-44AE-83CC-AE7238B6C88D}"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43503" autoAdjust="0"/>
  </p:normalViewPr>
  <p:slideViewPr>
    <p:cSldViewPr>
      <p:cViewPr varScale="1">
        <p:scale>
          <a:sx n="53" d="100"/>
          <a:sy n="53" d="100"/>
        </p:scale>
        <p:origin x="237" y="57"/>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33" units="1/cm"/>
          <inkml:channelProperty channel="F" name="resolution" value="0" units="1/deg"/>
          <inkml:channelProperty channel="T" name="resolution" value="1" units="1/dev"/>
        </inkml:channelProperties>
      </inkml:inkSource>
      <inkml:timestamp xml:id="ts0" timeString="2017-11-22T13:46:09.397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21924">
    <iact:property name="dataType"/>
    <iact:actionData xml:id="d0">
      <inkml:trace xmlns:inkml="http://www.w3.org/2003/InkML" xml:id="stk0" contextRef="#ctx0" brushRef="#br0">1521 936 336 0,'-4'-28'132'0,"0"20"-72"0,0 -16 -44 0,4 20 40 0,-4 -16 -60 0,-4 -4 -12 0,0 -4 -4 0,0 8 8 0,0 7 8 0,8 9 4 0</inkml:trace>
    </iact:actionData>
  </iact:action>
  <iact:action type="add" startTime="22905">
    <iact:property name="dataType"/>
    <iact:actionData xml:id="d1">
      <inkml:trace xmlns:inkml="http://www.w3.org/2003/InkML" xml:id="stk1" contextRef="#ctx0" brushRef="#br0">1465 759 620 0,'-4'4'64'0,"0"-4"-40"0,0 0 -20 0,-4 -12 0 0,0 24 4 0,0 -8 -12 0,0 13 4 0,0 11 68 0,4 -8 36 0,0 8 0 0,4 0 -4 0,-12 -8 -52 0,4 -4 -32 0,-8 -16 -8 0,-16 -16 -80 0,-4 -8 -32 0,4 -16 -8 0,0 -4 -4 0,4 -5 100 0,4 1 56 0,8 -12 88 0,8 8 40 0,4 16 -32 0,8 -4 -12 0,0 20 -72 0,0 8 -24 0,0 12 -44 0,0 16 -12 0,-4 0 -72 0,-4 12 -36 0,-4 -8 36 0,-4 4 16 0,0 -4 52 0,4 -4 16 0,-8 -12 4 0,4 8 8 0,0 -12 20 0,4 4 8 0,4 -4 16 0,0 -4 4 0,8 4 12 0,4 -16 8 0,0 0 -28 0,8 -4 -4 0,4 -8 -24 0,-8 12 -8 0,4 0 -8 0,4 32 0 0,-12 0 0 0,-4 4 -8 0,4 24 12 0,-8 4 8 0,0 0 0 0,0 0 8 0,0 1 -28 0,-8 -5 -4 0,8 -12 -12 0,0 -8 8 0,0 -16 52 0,8 -16 36 0,0 -8 20 0,12 -16 20 0,4 -8 4 0,8 -8 -32 0,4 15 -4 0,4 5 -52 0,-8 12 -24 0,-4 12 4 0,-4 24 4 0,-4 20 -20 0,-8 1 4 0,-4 3 -40 0,-4 4 -8 0,-4 0 -40 0,-8 -20 -16 0,0 4 36 0,-8 -20 16 0,4 -8 40 0,-4 -8 20 0,4 -12 24 0,4 -12 16 0,4 0 36 0,4 -4 24 0,4 0 -36 0,4 -4 -4 0,4 8 -40 0,0 -4 -12 0,0 15 -4 0,0 5 0 0,0 -4 0 0,-4 16 0 0,0 -4 0 0,-4 4 0 0,-8 20 -20 0,-4 -4 4 0,-4 1 8 0,-4 -1 4 0,0 -4 12 0,-4 0 -4 0,4 -8 8 0,-4 -4 -8 0,8 0 8 0,0 -12 -8 0,4 -4 -4 0,8 -4 56 0,4 3 28 0,8 5 -4 0,4 -4 0 0,4 12 -44 0,-4 -8 -12 0,0 8 -24 0,-4 8 -4 0,-4 12 -16 0,-4 8 4 0,-8 -3 0 0,-4 11 -4 0,0 -16 -188 0,0 16 -88 0</inkml:trace>
    </iact:actionData>
  </iact:action>
  <iact:action type="add" startTime="28362">
    <iact:property name="dataType"/>
    <iact:actionData xml:id="d2">
      <inkml:trace xmlns:inkml="http://www.w3.org/2003/InkML" xml:id="stk2" contextRef="#ctx0" brushRef="#br0">7289 1373 624 0,'4'-12'240'16,"4"12"-128"-16,0 4 -104 0,4 -4 56 0,0 8 -48 0,8 -4 -8 0,-4 -4 -8 15,0 0 8 -15,0 -4 -4 16,0 -4 -12 -16,4 4 4 0,0 0 12 16,4 4 4 -16,4 4 56 15,4 -4 24 -15,0 12 -12 16,4 -4 4 -16,-4 0 -48 16,4 -4 -20 -16,-8 0 -12 15,0 -4 4 -15,-4 0 -4 0,0 0 8 47,0 -4 8 -47,-4 0 8 0,4 -4 -4 16,4 8 4 -16,8 0 -16 0,-4 0 -8 0,0 0 8 0,-4 0 8 15,0 0 -8 -15,0 -4 -8 16,0 -8 -20 -16,-4 4 -8 16,0 0 20 -16,0 4 20 15,0 0 -8 -15,4 4 -4 16,4 -8 -12 -16,0 8 -4 15,0 8 -4 -15,0 -8 12 16,0 0 0 -16,-4 0 12 16,0 0 -12 -16,8 0 0 15,0 0 12 -15,0 0 4 16,0 0 -16 -16,0 0 4 16,0 4 0 -16,0 0 8 0,0 4 -12 15,0 0 0 -15,-4 0 4 31,0 -4 0 -31,-8 -4 0 0,4 -4 0 0,0 -4 -12 16,0 4 8 -16,0 -8 4 16,0 8 0 -16,4 -8 16 15,0 12 8 -15,4 0 -28 16,0 0 -4 -16,0 12 0 16,0 -8 4 -16,0 8 4 15,-4 0 8 -15,0 -8 -12 16,-4 -4 0 -16,0 0 12 0,0 -4 4 15,-4 -4 20 -15,0 4 20 16,8 -8 8 -16,-4 12 0 16,4 0 4 -16,0 -4 0 15,-4 8 -24 1,0 -8 -16 0,0 0 -24 -16,0 -4 0 0,8 4 0 0,0 -8 0 15,0 8 -12 -15,4 -12 8 16,-8 4 4 -16,4 -5 8 15,-4 1 -12 -15,0 0 0 16,0 -4 4 -16,0 12 8 16,-4 20 -4 -16,8 -8 -4 15,-4 4 -8 -15,0 0 -4 16,0 4 8 -16,4 -4 8 16,0 0 -8 -16,0 0 0 0,8 9 -4 15,-4 -9 0 -15,0 8 8 16,0 0 8 -16,0 -4 -4 15,-4 -8 -4 -15,0 4 -8 20,-4 -4 4 -20,0 0 12 16,0 -8 4 -16,4 0 -16 15,0 -4 -4 -15,0 4 4 16,0 0 0 -16,0 -4 4 16,0 8 8 -16,-4 -4 -12 15,4 -8 0 -15,0 12 4 16,0 -8 0 -16,0 -4 8 15,0 0 4 -15,0 3 -16 16,0 1 4 -16,0 8 0 0,0 0 0 16,0 17 0 -16,4 -9 0 15,-8 0 -12 -15,0 4 8 16,-4 -8 -4 -16,0 12 0 16,0 -4 16 -16,0 -8 12 15,0 12 -28 -15,4 -8 0 16,8 -4 8 -16,0 -4 8 15,4 0 0 -15,0 4 4 16,0 -4 -16 -16,-4 0 0 16,-4 12 -4 -16,0 -12 0 15,0 4 -36 -15,4 -4 -20 16,-4 12 -156 -16,-4 -8 -64 16,0 4 -172 -16</inkml:trace>
    </iact:actionData>
  </iact:action>
  <iact:action type="add" startTime="30213">
    <iact:property name="dataType"/>
    <iact:actionData xml:id="d3">
      <inkml:trace xmlns:inkml="http://www.w3.org/2003/InkML" xml:id="stk3" contextRef="#ctx0" brushRef="#br0">6741 1329 352 0,'16'0'140'15,"-16"0"-72"-15,4 -12 -44 0,-12 12 44 0,0 -4 -12 16,0 0 0 -16,0 -4 0 15,0 4 8 -15,-4 -8 8 16,-4 12 12 -16,0 0 -36 16,-4 -5 -16 -16,0 5 -20 15,-8 0 16 -15,-4 5 12 0,0 -5 32 16,-4 0 12 -16,-4 0 12 31,-4 0 0 -31,0 -9 -36 0,-12 -15 -16 16,0 8 -24 -16,0 -12 -8 0,4 12 -12 15,4 0 -4 -15,0 16 -4 16,0 16 0 -16,8 0 8 0,4 0 0 31,4 8 -28 -31,0 -8 0 16,0 -4 36 -16,0 -3 24 0,0 3 -40 0,4 0 -12 16,0 -8 24 -16,4 0 24 15,4 -4 -12 -15,4 12 0 16,4 -8 -16 -16,4 8 -4 0,4 -8 12 15,0 -4 4 -15,4 0 -4 0,0 0 -8 0,4 0 4 16,4 0 4 -16,4 -8 -4 16,4 0 8 -1,4 0 8 1,4 0 16 -16,8 8 -16 16,4 -4 -12 -1,4 4 -4 -15,4 0 4 0,-4 -4 -4 16,0 -4 -4 -16,4 4 4 15,4 0 -4 -15,-4 -4 0 16,0 -9 0 -16,0 1 8 16,-4 0 4 -16,0 4 -4 15,-4 8 -8 -15,-4 0 4 16,-8 8 -4 -16,-4 -16 8 16,-4 24 12 -16,-4 -8 -28 0,-4 8 -12 29,-8 4 -24 -29,-4 0 -16 16,-8 1 -116 -16,-8 -5 -52 15,-12 0 -212 32</inkml:trace>
    </iact:actionData>
  </iact:action>
  <iact:action type="add" startTime="32978">
    <iact:property name="dataType"/>
    <iact:actionData xml:id="d4">
      <inkml:trace xmlns:inkml="http://www.w3.org/2003/InkML" xml:id="stk4" contextRef="#ctx0" brushRef="#br0">7185 1389 432 0,'4'4'164'15,"4"-4"-88"-15,4 4 -56 0,-12 -4 36 0,8 0 -44 31,0 -4 4 -31,-4 0 -12 0,0 -4 -12 0,0 -8 32 0,4 8 12 32,4 8 80 -32,0 0 32 0,12 4 -4 15,8 8 -4 1,4 -4 -80 0,8 0 -20 -16,0 -4 4 0,0 0 -64 15,12 -4 -24 -15,4 0 -364 47</inkml:trace>
    </iact:actionData>
  </iact:action>
  <iact:action type="add" startTime="33701">
    <iact:property name="dataType"/>
    <iact:actionData xml:id="d5">
      <inkml:trace xmlns:inkml="http://www.w3.org/2003/InkML" xml:id="stk5" contextRef="#ctx0" brushRef="#br0">6641 1613 912 0,'32'36'352'16,"-12"-16"-192"-16,12 4 -188 0,-16 -16 56 0,-8 0 -28 15,0 -4 8 -15,-8 -4 -68 16,-8 -8 -16 -16,0 -4 36 15,-8 -4 -16 -15,0 0 0 0,-4 4 32 16,0 -4 8 -16,-4 -8 16 16,0 8 0 -16,-12 -12 -12 15,0 -4 8 -15,0 4 -120 16,-4 -4 -48 -16,-4 4 -28 31,0 -4 -24 -15,0 8 104 -16,-4 -4 20 0,8 0 20 30</inkml:trace>
    </iact:actionData>
  </iact:action>
  <iact:action type="add" startTime="34028">
    <iact:property name="dataType"/>
    <iact:actionData xml:id="d6">
      <inkml:trace xmlns:inkml="http://www.w3.org/2003/InkML" xml:id="stk6" contextRef="#ctx0" brushRef="#br0">6277 1260 128 0,'32'0'52'0,"-32"0"-24"0,32 8 72 0,-20 -8 56 0,4 8 12 0,0 1 -4 0,4 -9 -44 0,-4 12 -16 0</inkml:trace>
    </iact:actionData>
  </iact:action>
  <iact:action type="add" startTime="34532">
    <iact:property name="dataType"/>
    <iact:actionData xml:id="d7">
      <inkml:trace xmlns:inkml="http://www.w3.org/2003/InkML" xml:id="stk7" contextRef="#ctx0" brushRef="#br0">6449 1309 1144 0,'8'4'72'0,"-8"-4"-12"0,-4 4 -36 0,0 -4 -8 0,-4 8 -8 0,-4 -4 4 0,-8 -4 0 0,-4 -4 12 0,-8 -4 32 0,-8 8 20 0,-8 -8 -28 0,0 -4 -8 0,-4 0 -32 0,4 7 -8 0,0 1 0 0,8 4 0 0,0 0 0 0,8 0 0 0,8 4 0 0,4 1 8 0,4 -5 -4 0,4 0 8 0,4 0 -16 0,4 0 -8 0,8 0 24 0,8 0 12 0,8 0 -24 0,4 -5 4 0,4 1 -4 0,4 -4 0 0,12 8 0 0,0 -4 8 0,4 0 -24 0,-4 4 -4 0,0 0 24 0,-4 4 16 0,-4 0 0 0,4 8 0 0,-8 1 -4 0,0 3 0 0,-4 -8 -8 0,-4 8 4 0,-8 -4 -16 0,-12 -8 0 0,-8 8 4 0,-8 0 8 0,-8 -4 4 0,-12 0 12 0,-8 0 -12 0,-12 4 0 0,-8 -8 -4 0,-4 4 4 0,-8 -16 -28 0,0 8 4 0,-4 -16 -324 0,4 0 -300 0,4 -16 168 0</inkml:trace>
    </iact:actionData>
  </iact:action>
  <iact:action type="add" startTime="39595">
    <iact:property name="dataType"/>
    <iact:actionData xml:id="d8">
      <inkml:trace xmlns:inkml="http://www.w3.org/2003/InkML" xml:id="stk8" contextRef="#ctx0" brushRef="#br0">3525 5589 672 0,'0'-16'252'15,"0"12"-136"-15,0 4 -76 0,0 0 68 0,0 0 -36 16,0 0 0 -16,0 0 -52 0,0 0 -12 0,-4 0 -8 0,-4 0 8 0,0 -4 4 15,-4 4 4 -15,0 -12 0 16,0 0 36 -16,-4 0 84 16,-4 4 -8 4,4 4 -40 -20,0 0 -24 0,-8 0 -36 16,-4 4 -12 -16,-8 -4 -8 15,-20 -4 -8 1,-4 -4 -8 -16,-4 -8 4 31,0 4 4 -31,-4 -4 0 0,0 8 0 0,-4 -8 8 16,0 3 -4 -16,-12 1 -4 15,4 0 4 -15,0 -4 4 0,0 8 -12 16,4 0 -8 -16,8 8 8 16,0 4 8 -16,4 4 -8 15,-4 4 -8 -15,-4 0 8 16,4 0 8 -16,8 4 0 15,4 4 8 -15,8 -4 -8 16,-4 9 -4 -16,8 19 -16 16,4 -4 -8 -16,4 4 12 15,4 -4 4 -15,4 -4 8 16,0 0 8 -16,0 0 -12 16,0 4 0 -16,0 -8 4 15,4 8 8 -15,0 -8 -12 0,4 4 0 16,-12 4 4 -16,8 16 0 15,0 17 8 -15,0 11 4 16,4 8 -16 -16,8 12 4 16,-8 0 0 -16,4 5 0 15,0 7 -12 -15,4 4 8 16,-4 -8 4 -16,4 0 8 16,0 5 4 -16,4 -5 4 15,4 -4 -8 -15,0 16 4 16,0 -4 0 -16,0 5 4 15,0 -1 -20 -15,0 -8 4 16,4 -8 8 -16,0 1 4 16,-8 -17 -16 -16,8 -8 -4 15,0 -4 4 -15,8 -12 8 16,-8 -4 0 -16,4 4 8 0,0 5 0 30,0 -5 12 -30,0 -4 -12 15,0 -4 0 -15,0 -4 -12 16,0 -8 -4 -16,0 -12 -4 15,0 -4 0 -15,0 -8 8 16,0 -4 8 -16,0 4 20 16,16 -4 32 -16,0 -4 -24 31,0 0 -16 -31,0 0 -16 0,0 -8 -12 16,0 -4 4 -16,8 -4 -16 15,8 -8 -4 -15,-4 4 12 16,0 4 12 -16,4 0 20 0,4 4 8 15,4 4 12 -15,4 4 16 16,12 8 -32 -16,8 -4 -4 16,0 0 -12 -16,0 -4 -8 15,-4 -8 -24 -15,4 -4 -4 32,-4 -4 4 -32,-8 -4 4 0,-4 4 28 0,0 -4 16 15,8 8 -4 -15,4 4 0 16,8 4 -32 -16,-4 4 0 15,-8 -8 -128 -15,-8 0 -48 16,-4 -12 -344 -16,0 -4 -200 47,-4 -16 340 -47</inkml:trace>
    </iact:actionData>
  </iact:action>
  <iact:action type="add" startTime="46440">
    <iact:property name="dataType"/>
    <iact:actionData xml:id="d9">
      <inkml:trace xmlns:inkml="http://www.w3.org/2003/InkML" xml:id="stk9" contextRef="#ctx0" brushRef="#br0">8989 6787 320 0,'0'-4'120'16,"4"4"-64"-16,-4 -4 -12 0,0 4 40 0,0 -4 -12 16,0 4 0 -16,4 -4 -32 0,-4 0 -16 0,0 4 -24 15,0 0 0 -15,0 0 0 0,0 0 0 0,-4 0 8 0,0 0 4 0,0 0 12 16,-4 -4 24 -16,-4 0 8 15,-4 -8 -20 1,0 4 -4 0,0 0 -36 -1,-4 4 -4 -15,-4 0 0 16,0 4 12 -16,0 0 8 16,-4 0 4 -1,4 0 -8 -15,-4 0 -8 0,-8 -4 4 16,0 -4 -4 -1,0 -4 0 -15,0 -8 8 32,4 4 12 -32,4 4 16 0,0 0 -8 0,4 4 -8 0,4 -4 -8 31,0 8 0 -31,-4 4 -8 0,4 0 8 0,0 8 -8 16,0 0 -4 -16,4 -4 -8 31,4 0 4 -31,0 -4 4 0,0 0 8 0,0 -4 12 15,0 0 8 -15,0 -4 4 0,0 8 0 16,0 0 -16 -16,0 0 -12 16,4 0 0 -16,-4 0 -4 15,4 0 8 -15,0 0 4 0,0 0 -4 16,0 0 -8 -16,0 0 4 16,0 0 -4 -16,0 0 0 15,4 0 0 -15,0 0 0 0,0 0 0 16,0 0 0 -16,4 0 0 0,0 0 0 0,0 0 8 0,0 0 -4 0,4 0 8 15,4 0 0 -15,4 0 12 0,0 0 -4 63,0 0 8 -63,4 8 0 0,0 -4 4 16,4 0 -16 -1,4 0 -12 -15,0 4 0 16,0 0 4 -16,0 -4 -4 15,0 0 -4 -15,0 0 4 16,0 0 -4 -16,0 0 0 19,8 4 0 -4,0 4 0 -15,0 -4 8 16,0 4 -12 -16,0 4 0 0,4 0 -4 31,0 8 0 -31,0 4 8 0,4 -8 0 0,-12 0 -12 16,-4 -4 8 -16,-4 -16 -136 15,-4 -8 -68 -15,-8 -4 -184 0</inkml:trace>
    </iact:actionData>
  </iact:action>
  <iact:action type="add" startTime="48067">
    <iact:property name="dataType"/>
    <iact:actionData xml:id="d10">
      <inkml:trace xmlns:inkml="http://www.w3.org/2003/InkML" xml:id="stk10" contextRef="#ctx0" brushRef="#br0">5701 7741 96 0,'4'-4'44'16,"0"0"-24"-16,8 12 -24 0,-4 -4 8 0,0 0 64 0,0 0 44 4,0 0 4 -4,0 0 4 0,-4 -4 -16 0,-4 0 -4 15,0 0 -4 -15,0 0 0 16,-4 0 -28 -16,0 0 0 0,-4 0 -40 0,-4 0 -8 15,-4 4 4 1,0 -4 -4 0,-4 -4 8 -16,-12 0 8 15,-8 -8 8 1,0 -8 -4 0,-8 -12 -4 -16,4 8 -12 0,-8 -8 -4 0,0 16 -4 15,0 4 0 -15,0 4 -8 16,-4 16 4 -16,4 12 0 15,-8 8 12 -15,0 0 -12 16,4 -4 0 -16,8 4 -4 16,0 -12 -8 -16,4 -4 4 15,-4 -8 4 -15,8 -4 4 16,0 0 4 -16,4 0 16 16,4 0 12 -16,4 0 -36 15,0 4 0 -15,0 0 -16 16,0 8 0 -16,0 -4 8 15,-4 0 8 -15,0 -8 -4 16,-4 0 -4 -16,4 0 4 16,0 -4 4 -16,4 0 -4 0,4 4 -4 31,4 0 4 -31,0 4 -4 0,4 0 0 0,4 0 8 0,0 0 -4 16,4 -4 8 -16,4 0 -8 0,4 0 8 0,4 -4 16 15,4 0 24 -15,12 0 -12 16,0 0 0 -1,12 4 -16 1,4 0 -4 0,4 4 -12 -16,8 -4 -8 15,0 0 -8 -15,12 0 4 16,-4 4 -4 -16,4 0 0 16,8 4 8 -16,0 -4 0 15,0 4 0 -15,4 0 0 31,0 8 8 -31,4 -4 4 15,0 0 -16 -15,-8 8 4 0,4 0 0 16,-4 -8 0 -16,-8 4 -28 16,-8 -3 -12 -16,-8 -9 -84 15,-12 -4 -40 -15,-8 0 -688 32,0 -29 444 -32</inkml:trace>
    </iact:actionData>
  </iact:action>
  <iact:action type="add" startTime="62209">
    <iact:property name="dataType"/>
    <iact:actionData xml:id="d11">
      <inkml:trace xmlns:inkml="http://www.w3.org/2003/InkML" xml:id="stk11" contextRef="#ctx0" brushRef="#br0">2777 5320 528 0,'-4'-12'208'16,"4"12"-112"-16,-4 0 -112 0,4 0 40 0,0 0 -20 0,0 0 -4 31,0 0 -8 -31,0 4 -4 0,0 4 8 0,0 0 8 15,0 -4 8 -15,0 0 -4 0,0 -4 -8 0,0 0 -8 0,0 0 4 0,-4 -4 40 16,0 0 12 -16,0 0 40 16,0 0 24 -16,4 0 -16 4,0 4 0 -4,0 0 -52 0,0 0 -16 0,4 8 -20 16,0 0 -8 -16,0 -4 12 16,0 8 0 -16,4 -4 -4 15,0 0 -8 1,0 0 -8 -1,4 4 -4 -15,0 -3 40 16,-12 11 48 -16,0 -4 -20 31,-4 0 -28 -15,-8 -4 -20 -16,-4 -4 -4 0,-12 -12 4 16,-8 0 4 -1,-12 0 4 -15,-16 0 -8 47,0 -4 -8 -47,-8 -8 4 0,0 -4 -4 0,-4 4 -20 0,0 3 -4 0,-4 5 28 16,-4 4 16 -16,8 0 -8 15,0 4 0 -15,4 4 -4 16,8 0 -8 -16,8 0 28 16,4 4 12 -16,0 1 -32 15,8 -1 0 -15,0 0 0 16,4 0 12 -16,4 4 -8 0,-12 4 0 15,4 -4 -12 -15,4 12 -4 16,0 0 -4 -16,8 8 0 16,0 12 24 -16,0 12 20 15,4 4 -28 -15,0 8 -4 16,0 4 4 -16,0 5 4 31,0 7 -16 -31,0 -4 4 0,4 0 0 0,8 20 0 16,-4 -8 32 -16,4 13 20 15,0 19 0 -15,0 -4 8 16,0 0 -32 -16,-4 1 -16 16,0 -9 -8 -16,0 0 -4 0,0 8 0 15,0 -16 8 -15,4 1 -4 16,4 -1 -4 -16,4 0 4 30,8 0 4 -30,0 -4 4 15,4 5 12 -15,8 -1 24 16,-8 -20 8 -16,0 -12 -40 15,0 -12 -4 -15,0 -12 -12 16,-4 -8 0 -16,4 -4 8 16,0 -7 4 -16,0 -1 -16 15,0 -4 4 -15,4 0 -8 16,0 12 0 -16,0 -4 8 16,4 -8 8 -16,-4 -4 -4 0,4 0 8 15,0 -8 -8 -15,0 -4 -4 16,12 -8 4 -16,0 0 -4 0,8 0 0 15,4 4 0 1,12 0 0 -16,8 4 8 16,4 0 -4 -16,0 -4 -4 15,0 0 4 -15,0 -12 -4 16,0 0 -20 -16,0 0 4 16,0 4 16 -16,4 4 8 15,12 8 -12 -15,4 4 -4 16,0 12 4 -16,-4 0 0 15,-4 8 4 -15,-4 -4 0 16,-4 -4 8 -16,-4 0 4 16,4 -12 -16 -16,-4 -8 -4 15,-12 -4 4 -15,-4 0 8 0,-8 -4 0 16,-8 0 8 -16,-4 0 -8 16,-4 0 -4 -16,-4 4 -8 15,-4 0 4 -15,-4 0 -16 0,-8 0 4 16,0 0 8 -16,-4 0 12 0,-20 -4 -8 0,0 0 0 31,-4 4 -4 -31,-4 0 -8 16,-4 4 0 -1,-12 4 12 -15,4 4 8 16,-8 0 8 -16,-8 8 -4 0,-8 -4 -8 31,-8 0 4 -31,4 -3 -4 0,-12 -5 -12 0,8 -4 8 31,0 0 4 -31,0 -4 0 0,4 -4 0 0,0 0 8 16,-4 4 -12 -16,12 0 0 16,0 0 4 -16,16 0 8 31,0 0 -4 -31,8 0 8 0,0 -4 -16 0,-4 -5 0 16,4 -7 12 -16,4 -4 12 15,0 -12 -16 -15,4 4 -12 16,0 -4 -8 -16,8 -16 0 15,4 4 36 -15,8 -8 16 16,8 -4 -16 -16,-4 -20 -12 16,8 -12 -16 -16,0 -5 4 15,0 -11 4 -15,0 8 8 0,0 -4 -12 16,0 -12 0 -16,0 -5 -16 16,-4 1 -4 -16,0 -8 28 15,4 8 16 -15,0 -9 -20 16,4 -7 4 -16,8 -4 -4 15,-8 -4 0 -15,4 7 -56 16,0 9 -20 -16,-8 -8 20 16,0 12 20 -16,-4 11 32 15,0 17 12 -15,4 4 0 16,0 24 -8 -16,4 8 20 16,4 8 4 -16,0 8 0 15,4 0 -4 -15,4 3 -4 16,4 9 0 -16,0 -4 -20 0,4 4 -4 15,4 -4 4 -15,4 4 0 16,0 -4 28 -16,16 8 24 16,0 0 -8 -16,12 8 8 15,8 4 -12 -15,12 4 0 16,-4 0 -20 -16,4 -4 -4 16,8 -12 -12 -16,-4 -4 -4 15,0 -4 -40 -15,-4 4 -12 16,-8 0 -140 -16,-4 12 -52 3,0 0 -340 -3</inkml:trace>
    </iact:actionData>
  </iact:action>
  <iact:action type="add" startTime="77635">
    <iact:property name="dataType"/>
    <iact:actionData xml:id="d12">
      <inkml:trace xmlns:inkml="http://www.w3.org/2003/InkML" xml:id="stk12" contextRef="#ctx0" brushRef="#br0">3297 10955 656 0,'8'-4'252'16,"0"4"-136"-16,4 -4 -100 0,-4 4 52 0,0 0 -52 0,0 0 -4 16,4 -8 4 -16,0 4 8 0,0 -12 -8 15,4 4 52 -15,-4 8 20 16,0 -8 4 -16,-4 8 0 0,0 -4 -48 0,-4 8 -28 16,8 8 0 -16,-8 -4 4 0,-4 8 -28 15,-4 4 0 -15,0 4 -8 16,-4 -4 8 -1,-4 0 -4 -15,0 -4 4 16,-4 4 0 -16,0 -4 -8 16,-4 -8 20 -16,0 0 4 15,0 4 0 -15,4 -8 4 16,0 0 -8 0,4 0 -4 -16,4 0 12 0,4 -8 0 15,8 4 12 -15,4 -12 4 0,0 0 32 16,4 12 16 -16,4 -8 -20 0,0 8 -12 15,-4 -4 -24 17,4 4 -8 -32,-4 8 -12 0,0 8 -4 0,-4 4 -24 15,-8 4 0 -15,-8 9 -8 32,-4 -1 12 -32,-8 -8 -20 0,-8 -4 -12 0,0 -4 12 15,0 -12 16 -15,0 0 24 16,8 -8 20 -16,4 0 40 15,4 -8 12 -15,8 0 20 16,8 -12 4 -16,12 11 -24 16,8 -3 -8 -16,4 -8 -36 15,0 8 -16 -15,0 -8 -4 16,-8 12 -4 -16,0 16 -36 20,-12 8 -16 -20,-4 16 -8 15,-8 -4 -4 -15,-4 8 36 0,-4 4 12 16,-4 -11 4 -16,-4 3 0 15,0 -16 8 -15,0 4 8 16,0 -16 16 -16,4 -8 8 16,0 -16 -4 -16,8 7 4 15,8 -11 0 -15,4 -4 4 16,8 -8 16 0,8 12 12 -16,0 4 -32 15,0 12 -16 -15,0 16 -20 16,-4 16 4 -16,-4 20 -4 15,-4 4 -8 -15,-4 8 -16 16,-8 -12 0 -16,-4 -7 -4 0,0 3 12 31,-4 -16 8 -31,0 -12 8 0,0 -8 28 0,0 -12 20 16,4 -4 12 -16,4 -9 20 16,4 -3 -32 -16,8 -12 -4 15,4 8 -4 -15,4 4 0 16,0 4 -36 -16,-4 12 -16 15,0 4 0 -15,-4 28 4 0,0 12 -4 16,-4 0 16 -16,0 -4 0 16,-4 4 4 -16,0 -12 -12 15,-4 -4 0 -15,0 0 -4 16,0 -12 12 -16,0 -12 0 0,0 0 12 0,0 -8 4 16,4 -8 4 -1,4 0 0 1,4 4 8 -16,8 -4 12 0,4 12 20 15,0 4 -16 -15,0 12 0 16,4 12 -44 -16,-4 8 -16 16,-4 20 0 -1,-4 -8 12 -15,-4 4 -4 16,-4 -8 4 -16,-4 4 0 16,-4 -16 -8 -16,0 1 -8 15,0 -13 -4 -15,-4 -4 16 0,-4 -4 12 0,4 -13 4 16,0 1 8 -16,4 -12 -8 15,4 8 8 1,4 -12 8 -16,0 8 8 0,4 0 -4 16,4 8 -4 -16,4 4 -24 15,0 12 4 -15,4 4 0 16,0 20 0 -16,-4 -8 -20 16,-8 16 4 -16,-4 0 -12 15,-8 0 8 -15,-8 -4 -24 16,-4 -7 -12 -16,-4 -9 12 15,-4 -12 8 -15,-4 -12 20 16,4 -5 8 -16,-4 1 16 16,4 -16 4 -16,8 0 12 15,4 0 12 -15,4 0 0 16,4 4 8 -16,8 -4 -16 16,0 0 -8 -16,4 4 -8 15,0 8 0 -15,4 4 -28 16,-8 16 4 -16,-4 20 -16 0,-4 20 8 0,0 0 -104 31,-4 8 -44 -31,-4 0 -208 16,0 4 -88 -16,12 0 40 47</inkml:trace>
    </iact:actionData>
  </iact:action>
  <iact:action type="add" startTime="99097">
    <iact:property name="dataType"/>
    <iact:actionData xml:id="d13">
      <inkml:trace xmlns:inkml="http://www.w3.org/2003/InkML" xml:id="stk13" contextRef="#ctx0" brushRef="#br0">3169 10903 816 0,'8'-8'308'15,"-4"8"-168"-15,-4 0 -172 0,0 0 48 16,0 0 -16 -16,0 0 0 0,0 0 0 0,0 0 0 15,-4 0 0 -15,4 0 60 16,0 0 40 -16,0 -4 8 0,0 4 16 0,0 0 -24 16,0 0 -4 -16,0 0 -44 0,4 4 -12 0,0 4 -24 15,0 -8 -12 -15,-4 0 0 0,0 0 -4 0,0 0 -12 16,-4 0 8 -16,0 0 12 0,-4 0 12 0,-8 0 -16 16,-8 0 -12 46,0 4 4 -62,-8 8 8 16,0 16 -8 -1,-8 -8 0 1,-12 8 4 -16,-8 -12 0 0,-12 -12 0 0,-24 -4 0 31,-4 -12 0 -31,-8 -8 0 0,-4 4 8 16,-12 -16 12 -16,0 -8 0 0,0 16 0 15,4 -8 -24 -15,4 8 4 16,-4 8 0 -16,0 8 0 16,12 -4 0 -16,8 12 8 15,4 0 -4 -15,16 0 -4 16,8 0 -8 -16,8 0 4 16,8 0 4 -16,12 0 8 15,4 -12 -56 -15,12 4 -28 16,8 -8 -148 -16,12 -12 -64 31</inkml:trace>
    </iact:actionData>
  </iact:action>
  <iact:action type="add" startTime="99836">
    <iact:property name="dataType"/>
    <iact:actionData xml:id="d14">
      <inkml:trace xmlns:inkml="http://www.w3.org/2003/InkML" xml:id="stk14" contextRef="#ctx0" brushRef="#br0">2401 10290 720 0,'-4'0'272'15,"8"0"-144"-15,0 0 -96 0,-4 0 108 31,20 8 -48 -31,8 0 -16 0,0 8 -12 16,8 0 -36 -16,4 16 -16 16,4 -4 0 -16,12 20 -8 0,0 0 -4 0,4 1 4 15,0 -1 4 -15,12 4 32 16,0 4 20 -16,-4 -8 -12 16,-4 -4 4 -1,-4 -8 -16 -15,-12 0 8 16,-4 -8 -16 -16,-12 0 4 0,-8 -8 -28 15,-8 4 -4 -15,-4 -4 0 16,-12 8 8 -16,-16 -3 -4 16,-16 19 8 -16,-28 16 -8 15,-16 8 8 -15,-8 24 0 16,-4 12 12 -16,-4 -16 -4 16,-12 13 0 -16,16 -21 -24 15,8 -12 4 -15,12 -20 -248 0,12 -20 -100 62,12 -24 -144 -62</inkml:trace>
    </iact:actionData>
  </iact:action>
  <iact:action type="add" startTime="102476">
    <iact:property name="dataType"/>
    <iact:actionData xml:id="d15">
      <inkml:trace xmlns:inkml="http://www.w3.org/2003/InkML" xml:id="stk15" contextRef="#ctx0" brushRef="#br0">1589 1020 752 0,'36'-4'284'15,"-32"4"-152"-15,-20 -28 -172 0,4 12 44 0,0 -4 24 0,0 -16 28 16,0 8 40 -16,0 -8 24 15,0 8 -64 -15,0 4 28 16,0 4 24 -16,0 7 -24 0,0 9 0 0,-4 4 -40 16,-4 4 -8 -16,-4 9 -28 15,-12 -13 -8 1,-8 -13 36 -16,-16 9 12 16,-4 8 48 -1,-4 9 28 -15,-8 7 -20 0,-4 4 -4 16,-12 -4 -40 -16,0 20 -8 0,4 -8 -28 15,-8 4 -16 -15,0 -8 -40 16,8 4 -12 -16,-4 -16 -48 31,4 -12 -12 -31,16 -4 -8 0,12 -16 0 0,12 -12 -36 16,16 -4 -4 -16,16 0 -380 47</inkml:trace>
    </iact:actionData>
  </iact:action>
  <iact:action type="add" startTime="103021">
    <iact:property name="dataType"/>
    <iact:actionData xml:id="d16">
      <inkml:trace xmlns:inkml="http://www.w3.org/2003/InkML" xml:id="stk16" contextRef="#ctx0" brushRef="#br0">717 58 528 0,'-8'-4'208'16,"8"4"-112"-16,0 0 -8 0,0 0 80 0,0 0 -12 15,8 0 8 -15,4 0 -84 16,4 0 -28 -16,8 16 -32 16,8 4 -16 -16,8 12 8 0,12 12 -16 15,0 4 0 -15,4 17 28 16,16 -5 16 -16,0 4 -20 15,0 0 -12 -15,0 8 12 16,0 -8 4 0,-4 -12 8 -16,-8 -4 0 0,-8 0 16 15,-8 -3 12 -15,-8 -1 -32 0,-8 -8 -16 16,-8 4 -8 -16,-8 0 4 16,-8 0 -12 -16,-8 -4 -8 15,-20 12 32 -15,-8 -8 24 16,-8 -4 -12 -16,-8 0 -8 15,-8 -4 20 -15,-8 4 20 16,0 -3 -16 -16,-4 3 4 16,4 16 -16 -16,0 -4 8 15,8 8 -96 -15,4 4 -40 31,4 -4 -424 -31</inkml:trace>
    </iact:actionData>
  </iact:action>
  <iact:action type="add" startTime="103022">
    <iact:property name="dataType"/>
    <iact:actionData xml:id="d17">
      <inkml:trace xmlns:inkml="http://www.w3.org/2003/InkML" xml:id="stk17" contextRef="#ctx0" brushRef="#brinv">0 0 2048 0</inkml:trace>
    </iact:actionData>
  </iact:action>
  <iact:action type="add" startTime="103023">
    <iact:property name="dataType"/>
    <iact:actionData xml:id="d18">
      <inkml:trace xmlns:inkml="http://www.w3.org/2003/InkML" xml:id="stk18" contextRef="#ctx0" brushRef="#brinv">12070 11875 2048 0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F" type="integer" max="4096" units="deg"/>
          <inkml:channel name="T" type="integer" max="2.14748E9" units="dev"/>
        </inkml:traceFormat>
        <inkml:channelProperties>
          <inkml:channelProperty channel="X" name="resolution" value="0.94258" units="1/cm"/>
          <inkml:channelProperty channel="Y" name="resolution" value="1.13109" units="1/cm"/>
          <inkml:channelProperty channel="F" name="resolution" value="0" units="1/deg"/>
          <inkml:channelProperty channel="T" name="resolution" value="1" units="1/dev"/>
        </inkml:channelProperties>
      </inkml:inkSource>
      <inkml:timestamp xml:id="ts0" timeString="2017-11-22T13:46:10.036Z"/>
    </inkml:context>
    <inkml:brush xml:id="br0">
      <inkml:brushProperty name="width" value="0.11883" units="cm"/>
      <inkml:brushProperty name="height" value="0.11883"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8337">
    <iact:property name="dataType"/>
    <iact:actionData xml:id="d0">
      <inkml:trace xmlns:inkml="http://www.w3.org/2003/InkML" xml:id="stk0" contextRef="#ctx0" brushRef="#br0">1145 646 336 0,'4'16'132'16,"0"-12"-72"-16,0 0 -64 0,-4 -4 28 0,0 0 -16 0,0 -8 -8 31,0 0 -8 -31,0 0 4 0,0 4 12 0,4 -4 4 16,0 0 108 -16,4 -4 52 16,0 4 -36 -16,0 4 -20 0,-4 0 -48 0,4 0 -16 19,-4 0 -20 -19,0 8 -20 0,4 4 -16 0,-8 0 0 16,0 8 -4 -16,0 0 0 31,-4 0 0 -31,0 0 -8 16,-4 8 12 -1,0 -4 0 -15,0 0 -8 16,-4 0 0 -16,0 -8 8 16,0 -4 8 -16,4 -8 8 15,0 -4 12 -15,8 0 4 0,0 -4 4 0,0 -8 36 16,0 4 16 -1,8 -8 -36 -15,4 0 -16 16,4 -8 -20 -16,0 8 0 16,0 4 -8 -16,0 -4 -4 15,8 8 -8 -15,-4 8 -4 16,-4 -4 -4 -16,-8 16 0 16,-20 0 20 -16,-4 4 -4 0,0 -8 0 31,-4 -4 4 -16,0 -8 -40 -15,-4 0 -8 16,8 0 -4 -16,-4 0 8 16,4 -4 24 -16,12 4 16 0,0 4 20 0,8 -4 16 31,8 8 36 -31,-4 -4 12 0,8 4 -24 16,0 0 -16 -16,4 0 -36 15,-4 0 -4 -15,0 0 -12 16,-4 12 -8 -16,0 0 12 31,-8 4 -8 -31,-4 4 4 0,-4 8 8 16,-4 0 8 -16,-4 4 -12 15,-4 -4 -8 -15,-4 -8 -28 16,0 -4 -8 -16,0 -8 8 16,0 -8 4 -16,4 -8 24 15,4 -8 12 -15,0 -4 28 16,4 -8 24 -16,8 -4 16 15,8 4 8 -15,4 0 -32 0,4 8 -8 16,4 0 -28 -16,0 4 -8 16,-4 12 -8 -16,0 8 -8 31,-4 12 -8 -31,0 4 4 0,-8 0 4 0,-4 4 -4 16,-4 -4 24 -16,0 -4 4 15,-4 -4 0 -15,4 0 -8 16,-8 -8 -16 -16,4 -4 -8 15,0 -4 12 -15,4 0 12 0,0 -12 28 16,4 0 16 -16,4 0 20 16,4 -8 8 -1,8 0 -28 -15,0 4 -16 16,8 0 -28 -16,4 8 -8 0,0 8 -8 16,-4 8 0 -16,0 24 -16 15,-12 0 -8 -15,-4 4 20 16,-4 -4 8 -16,-12 4 0 15,-8 -8 0 -15,-8 -8 -168 16,-4 -4 -80 -16</inkml:trace>
    </iact:actionData>
  </iact:action>
  <iact:action type="add" startTime="22677">
    <iact:property name="dataType"/>
    <iact:actionData xml:id="d1">
      <inkml:trace xmlns:inkml="http://www.w3.org/2003/InkML" xml:id="stk1" contextRef="#ctx0" brushRef="#br0">4705 1970 416 0,'-4'-16'152'16,"-8"12"-80"-16,4 -4 -32 0,8 8 56 15,-4 0 -72 -15,-4 0 -16 0,0 4 -12 0,0 0 8 16,0 4 0 -16,-4 -4 -4 16,0 4 4 -16,-4 -4 4 0,0 -4 -4 15,-4 -4 -4 1,4 -4 4 -16,0 4 12 0,0 0 20 16,0 0 -12 -16,-4 4 8 15,0 0 -12 -15,-4 4 0 16,0 4 -12 -16,0 8 -8 15,0 -4 -8 -15,0 -4 4 32,0 4 4 -32,-4 -12 8 0,4 -4 -4 0,-8 -4 8 15,0 -4 -16 1,4 0 0 -16,0 -4 4 16,0 8 0 -16,0 4 0 15,4 4 0 -15,0 4 0 0,0 0 0 31,-4 0 0 -31,0 0 0 0,0 4 0 0,-4 -8 0 16,-8 -8 0 -16,4 0 8 16,4 0 -4 -16,4 0 -4 15,0 4 4 -15,4 0 -4 16,4 4 -12 -16,-4 0 8 16,4 4 4 -16,0 4 8 15,0 0 -4 -15,-4 -4 -4 16,4 0 -8 -16,-4 -4 4 15,4 -4 12 -15,-4 0 4 16,4 0 12 -16,0 0 12 16,0 0 -16 -16,4 0 -4 15,0 4 -8 -15,0 0 4 16,-4 4 -16 -16,0 0 -8 0,0 4 8 30,0 -4 0 -30,4 -4 4 15,0 0 0 -15,-8 0 32 16,4 0 28 -16,-8 0 -4 15,4 -4 8 -15,4 4 -36 16,0 0 -16 -16,0 0 0 16,0 4 0 -16,0 4 -16 15,0 4 4 -15,0 -4 0 16,0 0 0 -16,4 -4 0 16,0 -4 8 -16,-4 0 12 0,0 -4 16 15,-4 0 -16 -15,0 0 -4 16,-4 0 -16 -16,0 0 -4 15,0 4 4 -15,0 0 0 16,-4 4 -12 -16,0 -4 8 16,-4 4 4 -16,-4 -4 8 31,0 -4 -4 -31,0 -4 8 0,0 -12 0 0,-4 -4 4 16,-8 -4 -8 -16,4 -4 -8 15,4 -8 -8 -15,0 12 4 16,0 0 -4 -16,4 8 0 15,4 8 16 -15,-8 4 4 16,4 12 -16 -16,-4 12 4 16,4 -4 -8 -16,0 8 0 15,0 0 8 -15,4 -4 8 0,0 0 -4 32,-4 0 8 -32,4 -4 -16 0,0 -4 0 0,4 0 4 15,0 -4 0 -15,0 0 -12 16,0 0 0 -16,0 0 -152 15,0 -4 -60 -15,0 0 -136 47</inkml:trace>
    </iact:actionData>
  </iact:action>
  <iact:action type="add" startTime="25463">
    <iact:property name="dataType"/>
    <iact:actionData xml:id="d2">
      <inkml:trace xmlns:inkml="http://www.w3.org/2003/InkML" xml:id="stk2" contextRef="#ctx0" brushRef="#br0">7229 2098 336 0,'-4'20'132'16,"8"-16"-72"-16,-4 0 -36 0,0 -4 36 0,0 0 -32 16,0 0 -8 -16,0 4 4 0,0 0 4 0,-4 0 4 15,0 4 8 -15,0 0 -4 0,-4 4 8 16,0 -8 -8 -16,-4 0 0 16,0 -4 -20 -1,0 0 -4 -15,0 -4 4 16,0 0 -8 -16,0 0 -8 0,0 -4 12 15,4 8 8 -15,0 0 0 0,0 0 8 32,0 8 -16 -32,0 -4 -8 0,-4 0 0 15,0 -4 -4 -15,0 0 0 0,0 0 8 16,-4 -4 -12 -16,0 0 0 16,0 -4 4 -1,0 4 8 -15,0 0 4 16,-4 -4 4 -16,0 -4 0 15,-4 4 8 -15,0 -4 -4 16,4 4 0 -16,4 0 -12 16,0 4 4 -16,0 0 -16 15,4 8 -8 -15,0 -4 8 16,0 12 0 -16,0 -8 4 16,0 0 8 -16,0 0 -4 15,4 -4 8 -15,0 0 -8 0,-4 4 -4 0,0 0 4 31,4 4 -4 -31,0 4 -12 0,0 0 8 0,0 4 4 32,-4 -4 8 -32,4 0 -12 0,-4 -4 0 0,0 -4 4 15,-4 0 8 -15,0 -4 -4 16,0 0 -4 0,0 -4 4 -16,4 0 4 15,0 4 4 -15,0 0 12 16,0 4 -12 -16,0 0 -8 15,0 0 0 -15,0 0 -4 16,0 0 0 -16,0 4 0 16,0 -8 0 -16,-4 4 0 0,4 0 8 15,0 0 4 -15,0 0 12 16,0 0 4 -16,0 0 -24 16,4 0 0 -16,0 0 4 15,0 0 4 -15,0 0 -4 0,0 -4 -8 16,-8 0 4 -16,4 -4 -4 15,-8 0 0 1,0 -4 0 -16,4 4 0 16,0 -4 8 -16,0 4 -12 15,0 0 0 -15,0 0 4 16,4 -4 0 -16,0 4 0 16,0 0 8 -16,0 4 -12 15,-8 -4 0 -15,4 -4 12 31,-8 4 -12 -31,-4 -4 -8 0,4 0 8 16,4 0 0 -16,0 4 4 0,0 0 0 16,0 -4 8 -16,0 4 4 15,0 0 -16 -15,0 0 4 16,0 0 0 -16,0 0 8 16,0 0 -4 -16,0 0 -4 15,0 4 4 -15,0 0 4 13,-4 0 20 -13,4 0 16 15,0 4 -24 -15,-4 -4 -12 16,0 4 -4 -16,4 0 -4 16,0 -4 0 -16,0 0 0 0,4 0 0 15,0 0 8 -15,0 0 12 32,0 0 16 -32,4 4 0 0,0 0 0 0,0 0 -4 15,0 0 0 -15,0 4 -16 16,0 -4 -12 -16,0 -4 0 15,-4 0 4 -15,0 0 -12 16,-4 0 0 -16,0 -4 4 16,0 -4 8 -16,-4 4 32 15,0 4 12 -15,4 4 -8 16,0 4 4 -16,0 0 -28 16,0 0 -4 -16,4 0 -8 15,0 0 -8 -15,0 0 4 16,4 -4 -4 -16,0 0 -20 0,0 0 4 31,4 0 -124 -31,0 4 -56 0,0 0 -308 0,8 0 -124 16,12 0 328 -16</inkml:trace>
    </iact:actionData>
  </iact:action>
  <iact:action type="add" startTime="47567">
    <iact:property name="dataType"/>
    <iact:actionData xml:id="d3">
      <inkml:trace xmlns:inkml="http://www.w3.org/2003/InkML" xml:id="stk3" contextRef="#ctx0" brushRef="#br0">1257 2534 640 0,'4'0'240'16,"4"0"-128"-16,-4 0 -132 0,-4 0 224 31,12 0 -104 -31,-12 4 -40 0,0 4 -40 0,-4 0 -16 0,0 0 -16 0,-4 0 8 0,0 0 4 31,0 0 0 -31,0 0 0 0,0 -4 8 0,4 8 -4 0,0 -12 8 16,0 0 28 -16,0 -8 12 0,4 0 20 31,0 -4 4 -31,4 0 -32 0,0 0 -16 16,4 4 -8 -1,12 -12 4 -15,8 8 -4 16,-4 12 0 0,4 4 -12 -16,-8 4 -8 15,0 0 -8 1,-4 4 4 -16,0 -4 4 0,-12 4 0 16,-8 0 -12 -16,-16 -4 0 0,-8 -4 -4 31,4 -4 0 -31,-12 -4 0 15,4 -8 12 -15,0 0 8 16,4 -16 8 -16,-4 -4 -4 0,8 0 4 16,4 -4 28 -16,12 4 20 31,4 4 24 -31,8 -4 16 0,8 4 -52 0,4 4 -28 16,4 4 -12 -16,0 12 0 15,8 12 -32 -15,-4 16 -12 16,-8 12 0 -16,-8 16 12 15,-16 8 4 -15,0 -8 12 16,-8 0 4 -16,-4 -8 4 16,4 -12 -28 -16,-4 -8 -12 15,4 -12 4 -15,4 -8 0 0,4 -8 -32 16,8 -8 -4 -16,12 0 -404 16</inkml:trace>
    </iact:actionData>
  </iact:action>
  <iact:action type="add" startTime="49153">
    <iact:property name="dataType"/>
    <iact:actionData xml:id="d4">
      <inkml:trace xmlns:inkml="http://www.w3.org/2003/InkML" xml:id="stk4" contextRef="#ctx0" brushRef="#br0">1193 4138 736 0,'16'-4'272'16,"-12"8"-144"-16,4 -4 -148 0,-8 0 48 0,8 0 -16 31,-8 0 4 -31,0 0 -20 0,0 8 -4 0,-4 -4 4 0,-4 8 0 0,-4 4 4 15,-4 4 0 1,-12 4 8 -16,0 -8 -12 0,0 -4 0 16,0 -4 4 -16,4 -4 0 15,8 -12 44 -15,0 0 28 16,8 -20 112 -16,4 -4 -60 31,4 0 -20 -31,8 -4 -52 16,8 0 -16 -1,4 -12 -20 -15,0 4 -12 0,-4 12 -12 32,0 0 4 -32,-4 40 12 0,-4 4 -4 0,-8 12 -4 15,0 0 4 -15,-4 8 4 0,-8 -8 -12 16,0 0 0 -16,-4 -4 -4 31,0 -8 0 -31,0 -8 0 0,4 -4 0 0,0 -4 24 16,4 -4 8 -16,4 -4 24 0,4 -8 12 15,4 4 20 1,4 0 8 -16,8 0 -12 16,-4 4 -4 -16,0 8 -40 15,-4 12 -12 -15,-4 12 -20 0,0 4 -12 16,-8 4 -124 0,-8 -4 -60 -16</inkml:trace>
    </iact:actionData>
  </iact:action>
  <iact:action type="add" startTime="50826">
    <iact:property name="dataType"/>
    <iact:actionData xml:id="d5">
      <inkml:trace xmlns:inkml="http://www.w3.org/2003/InkML" xml:id="stk5" contextRef="#ctx0" brushRef="#br0">1137 5522 640 0,'0'-8'252'16,"-4"0"-136"-16,8 0 -136 0,-4 0 48 0,4 0 -16 16,0 8 4 -16,4 0 44 15,0 0 20 -15,4 8 -40 0,0 0 32 16,4 -4 8 -16,-12 8 -8 0,4 -8 0 0,-4 8 -40 0,-8 4 -4 16,-4 0 0 -16,-4 4 -4 31,-4 0 -4 -31,0 4 -4 15,-8 -4 0 -15,-4 -4 -20 16,4 -8 4 -16,4 -8 -20 16,0 -20 -4 -1,0 -4 0 -15,4 -8 16 0,4 0 28 16,4 -12 20 0,8 -8 24 -16,8 16 16 46,0 0 -4 -46,8 32 -8 0,8 8 -56 0,-4 8 -24 15,-4 16 -16 -15,-4 -4 -4 16,-4 8 8 -16,-8 -8 16 0,-8 8 4 16,0 -8 12 -16,-8 -8 -4 15,4 0 -4 -15,0 -8 12 0,0 -8 8 16,4 -8 8 -16,0 0 4 16,4 0 -8 -1,4 0 4 -15,8 -8 28 0,12 0 12 0,-4 0 0 16,0 4 0 -1,0 8 -28 -15,0 8 -8 16,0 8 -44 -16,-4 4 -20 16,-4 16 4 -16,-4 -8 16 15,-8 4 0 -15,-4 -8 -4 16,-4 0 20 -16,0 -4 4 0,0 0 0 16,0 -16 -8 -16,4 0 4 15,0 -8 4 -15,4 -12 12 16,8 4 16 -1,4 -12 -8 -15,4 -8 -8 16,0 4 0 -16,4 0 4 16,0 16 -12 -16,0 0 0 15,-4 16 -4 -15,0 16 -8 0,-4 24 -24 16,-4 8 -4 0,-4 12 -164 -16,-4 0 -72 15,0 -28 -340 -15</inkml:trace>
    </iact:actionData>
  </iact:action>
  <iact:action type="add" startTime="57911">
    <iact:property name="dataType"/>
    <iact:actionData xml:id="d6">
      <inkml:trace xmlns:inkml="http://www.w3.org/2003/InkML" xml:id="stk6" contextRef="#ctx0" brushRef="#br0">5265 6490 384 0,'8'16'140'0,"-4"-16"-72"0,-4 12 -116 0,0 -12 16 0,0 -12 -40 0,0 8 -16 0,-4 -8 124 0,0 -8 72 0,0 0 96 0,0 -4 56 0,0 8 -88 0,0 0 -28 0</inkml:trace>
    </iact:actionData>
  </iact:action>
  <iact:action type="add" startTime="60375">
    <iact:property name="dataType"/>
    <iact:actionData xml:id="d7">
      <inkml:trace xmlns:inkml="http://www.w3.org/2003/InkML" xml:id="stk7" contextRef="#ctx0" brushRef="#br0">5253 6382 1332 0,'0'0'20'0,"4"-16"-4"0,0 0 -4 0,0 4 56 0,4 4 32 0,4 -4 32 0,4 0 16 0,4 8 -56 0,0 4 -20 0,0 0 -36 0,4 12 -4 0,0 4 -40 0,4 -8 -12 0,-4 4 12 0,8 -8 0 0,4 4 8 0,-4 -4 8 0,0 -4 4 0,-4 0 12 0,4 -12 32 0,-4 8 12 0,-4 4 -32 0,0 0 -12 0,0 4 -16 0,-4 4 -8 0,0 -8 -16 0,0 0 0 0,0 -8 8 0,-4 4 4 0,4 -8 4 0,-4 8 0 0,0 -12 8 0,-4 0 12 0,4 4 8 0,0 4 12 0,0 -4 -28 0,0 8 -8 0,0 -8 4 0,0 0 4 0,0 8 -32 0,0 -8 -8 0,8 8 -4 0,0 -12 8 0,-4 8 16 0,8 0 4 0,4 -4 -8 0,-4 8 8 0,0 -4 12 0,-4 4 4 0,4 4 -4 0,0 0 -8 0,0 0 -8 0,-4 0 4 0,0 4 -4 0,0 -4 -8 0,-4 0 12 0,0 0 0 0,0 0 4 0,0 0 8 0,0 8 -4 0,4 -8 8 0,-4 0 -8 0,4 4 -4 0,-4 0 -32 0,0 4 -12 0,0 -8 24 0,0 0 8 0,0 -8 12 0,4 4 0 0,-4 0 -12 0,8 -4 8 0,4 4 12 0,-4 0 4 0,0 4 -24 0,0 0 0 0,0 4 4 0,-4 0 4 0,0 4 -16 0,0 -8 4 0,0 4 16 0,0 -4 8 0,0 0 0 0,0 0 4 0,0 0 -8 0,0 4 8 0,0 4 -16 0,0 0 0 0,0 0 4 0,0 0 0 0,0 0 0 0,0 -8 8 0,0 -8 -4 0,8 4 -4 0,0 0 4 0,4 -8 4 0,-4 0 -4 0,-4 8 8 0,0 0 -8 0,0 4 8 0,0 0 -16 0,0 0 0 0,0 0 4 0,0 4 8 0,0 0 -12 0,-4 4 -8 0,4 -16 16 0,4 4 4 0,4 0 0 0,-8 -8 4 0,0 -4 -16 0,0 12 -8 0,0 4 8 0,0 0 0 0,0 0 4 0,4 16 0 0,-8 -16 -12 0,4 4 0 0,0 0 8 0,-4 4 8 0,4 -8 0 0,0 0 8 0,0 0 -8 0,4 0 -4 0,0 4 12 0,0 0 0 0,0 8 -24 0,0 0 -8 0,0 -4 16 0,-4 0 8 0,0 0 4 0,0 0 -8 0,-4 0 -8 0,0 0 -4 0,0 -8 16 0,0 0 4 0,8 -8 0 0,8 4 -8 0,0 0 4 0,0 4 4 0,-4 0 4 0,0 0 4 0,0 0 -20 0,4 0 -4 0,-8 0 -8 0,-4 -8 12 0,0 4 0 0,4 0 4 0,4 4 0 0,0 -12 0 0,4 8 8 0,0 -12 4 0,4 4 -16 0,4 8 4 0,0 4 0 0,0 0 0 0,0 0 -12 0,-4 8 8 0,0 4 4 0,-8 0 8 0,0 -12 -4 0,4 0 -4 0,-4 0 4 0,4 -12 -4 0,0 -4 0 0,0 4 8 0,4 4 -4 0,4 -8 -4 0,0 0 -8 0,0 4 4 0,-4 8 -4 0,-4 4 0 0,0 0 16 0,-4 0 12 0,-4 -8 -16 0,-4 0 -4 0,4 -4 0 0,0 8 0 0,-4 -8 0 0,0 4 8 0,0 4 -12 0,-4 4 0 0,4 12 -4 0,-4 0 -8 0,0 -8 20 0,0 0 4 0,-4 8 -20 0,8 -8 -8 0,-4 8 -12 0,0 -8 8 0,0 4 -4 0,-4 -8 8 0,0 0 12 0,0 0 4 0,4 4 -8 0,0 0 8 0,0 4 4 0,0 8 8 0,0 0 -12 0,0 -8 -8 0,-4 8 -36 0,0 -4 -12 0,4 0 12 0,-8 -4 20 0,4 0 16 0,0 -8 16 0,0 0 0 0,0 0 -4 0,0 -8 20 0,0 8 4 0,0 0 0 0,4 0 -4 0,-4 0 -24 0,-4 0 4 0,0 8 0 0,0 -8 0 0,0 -8 0 0,0 0 0 0,-4 0 8 0,16 0 4 0,-4 0 -4 0,0 0 4 0,0 -4 8 0,0 8 8 0,0 4 -12 0,0 0 -12 0,0 0 -12 0,0 0 4 0,-4 0 -4 0,0 0 0 0,0 0 16 0,0 0 4 0,4 0 -24 0,0 -8 0 0,4 4 4 0,4 0 12 0,0 4 0 0,0 -12 8 0,0 12 -16 0,4 0 0 0,4 12 -4 0,-4 -4 0 0,0 0 8 0,0 8 0 0,-4 0 0 0,0 -8 8 0,-4 0 -24 0,0 0 4 0,0 0 4 0,0 -8 4 0,-4 0 4 0,4 -8 0 0,0 0 16 0,-4 0 8 0,-4 4 -20 0,0 4 -8 0,0 0 0 0,-4 0 0 0,0 4 -8 0,-4 -4 8 0,0 -4 4 0,0 4 0 0,0 0 0 0,0 -4 0 0,4 4 0 0,0 -8 0 0,0 4 0 0,0 0 8 0,8 4 -12 0,4 8 0 0,0 0 4 0,0 -4 0 0,-4 8 0 0,0 4 0 0,0 0 -12 0,0 0 8 0,0 -4 4 0,0 -8 8 0,4 8 -4 0,0 -12 -4 0,0 0 4 0,-4 0 4 0,4 0 -4 0,0 4 8 0,0 -4 -8 0,-4 0 -4 0,0 4 -8 0,0 -4 4 0,0 0 4 0,0 0 8 0,8 -4 -4 0,8 0 -4 0,-4 -8 4 0,0 8 -4 0,4 -4 16 0,0 4 20 0,4 4 -4 0,-4 0 4 0,-4 0 -4 0,0 12 0 0,0 -8 -28 0,0 12 -8 0,-4 -12 0 0,4 12 0 0,-4 -4 4 0,0 0 0 0,-4 -8 0 0,-4 -4 0 0,4 0 -12 0,-8 4 8 0,-12 -4 -180 0,-12 12 -80 0,-8 0 -260 0</inkml:trace>
    </iact:actionData>
  </iact:action>
  <iact:action type="add" startTime="62320">
    <iact:property name="dataType"/>
    <iact:actionData xml:id="d8">
      <inkml:trace xmlns:inkml="http://www.w3.org/2003/InkML" xml:id="stk8" contextRef="#ctx0" brushRef="#br0">14421 6302 640 0,'0'0'252'16,"-4"-4"-136"-16,-4 -8 -136 0,4 12 48 0,0 0 -32 15,-4 -4 0 -15,0 -4 4 0,4 4 0 0,0 4 0 16,0 0 32 -16,0 4 28 0,4 -4 40 0,8 8 28 16,4 -8 -24 -16,4 0 -4 31,12 -8 -4 -31,0 4 0 0,4 -20 -20 16,4 8 4 -1,16 0 8 -15,4 0 12 31,4 0 -16 -31,0 8 -4 0,0 8 -36 0,0 0 -16 16,4 0 -16 -16,-4 0 0 16,0 4 -16 -16,8 -4 0 15,12 0 4 -15,-8 0 0 16,-4 0 0 -16,0 0 8 16,-4 0 12 -16,4 12 8 15,-4 4 4 -15,0 0 8 16,4 4 -40 -16,0 4 -8 0,-4 -16 20 20,0 4 12 -20,-4 -12 -24 0,0 0 4 16,0 -12 -12 -16,0 8 0 0,8 4 16 31,0 -4 4 -31,12 4 -16 0,0 4 -4 0,4 8 12 16,-4 -8 4 -16,0 12 0 15,0 -12 -8 -15,0 -4 -8 16,8 -4 -4 -16,-4 -12 16 15,-4 0 4 -15,-8 -12 8 16,0 8 8 -16,-12 -4 12 16,-8 4 8 -16,-4 8 -20 0,-4 12 -16 31,0 8 -128 -31,-8 0 -52 0,-4 20 -512 0,0 -12 -228 78,-4 -12 456 -78</inkml:trace>
    </iact:actionData>
  </iact:action>
  <iact:action type="add" startTime="68151">
    <iact:property name="dataType"/>
    <iact:actionData xml:id="d9">
      <inkml:trace xmlns:inkml="http://www.w3.org/2003/InkML" xml:id="stk9" contextRef="#ctx0" brushRef="#br0">1201 694 608 0,'0'-16'228'16,"4"16"-120"-16,0 0 -12 0,-4 0 96 15,0 0 -44 -15,4 0 -12 16,0 0 -48 -16,4 0 -4 0,-4 0 -48 0,0 0 -20 15,0 0 -12 -15,-4 -4 -16 0,0 4 8 0,4 0 12 16,-4 0 12 -16,0 0 28 0,-4 0 8 0,0 0 -4 0,0 0 8 0,-4 0 4 16,-4 0 -4 -16,4 -4 -20 47,-12 4 -8 -32,4 -4 -16 1,-12 4 -12 -16,0 0 -12 15,-4 0 4 1,-8 0 -4 -16,0 0 -8 0,-12 4 20 31,-12 -4 12 -31,0 4 -4 0,0 0 -8 0,-4 -4 -12 21,4 0 4 -21,4 -4 4 16,-8 4 0 -16,4 0 0 15,8 0 8 -15,-12 0 20 16,12 4 16 -16,12 8 -24 15,4 -4 -12 -15,8 -4 4 16,4 -4 0 -16,8 -8 -68 16,0 -8 -28 -16,12 -4 -84 15,-4 -4 -36 -15,12 -8 -232 63,4 8 -216 -63,16 -4 240 0</inkml:trace>
    </iact:actionData>
  </iact:action>
  <iact:action type="add" startTime="68890">
    <iact:property name="dataType"/>
    <iact:actionData xml:id="d10">
      <inkml:trace xmlns:inkml="http://www.w3.org/2003/InkML" xml:id="stk10" contextRef="#ctx0" brushRef="#br0">853 54 992 0,'0'4'372'16,"8"0"-200"-16,-4 8 -192 0,0 -4 68 0,4 4 -44 0,4 0 -4 16,4 8 24 -16,0 -4 16 15,0 0 -20 -15,4 12 -12 16,8 4 4 -16,0 8 28 0,4 -8 20 31,4 12 -4 -31,4 0 8 0,16 4 -28 0,-8 4 -4 16,0 -8 -16 -16,-4 -4 -12 15,-4 -8 0 1,-8 0 4 -16,0 -4 -12 0,-12 -4 0 16,-4 0 4 -16,0 -4 8 15,-12 0 -12 -15,0 4 0 16,-8 0 4 -16,0 4 0 15,-16 -4 8 -15,-8 4 4 16,-16 4 20 -16,4 4 12 0,0 8 20 16,-4 -4 8 -16,0 -4 8 31,0 4 0 -31,8 -8 -20 0,4 4 -4 0,4 8 -24 16,4 -8 0 -16,4 0 -48 15,4 -12 -16 -15,8 4 -268 16,12 -4 -120 -16,24 -32 -180 47</inkml:trace>
    </iact:actionData>
  </iact:action>
  <iact:action type="add" startTime="68891">
    <iact:property name="dataType"/>
    <iact:actionData xml:id="d11">
      <inkml:trace xmlns:inkml="http://www.w3.org/2003/InkML" xml:id="stk11" contextRef="#ctx0" brushRef="#brinv">0 0 2048 0</inkml:trace>
    </iact:actionData>
  </iact:action>
  <iact:action type="add" startTime="68892">
    <iact:property name="dataType"/>
    <iact:actionData xml:id="d12">
      <inkml:trace xmlns:inkml="http://www.w3.org/2003/InkML" xml:id="stk12" contextRef="#ctx0" brushRef="#brinv">17698 6572 2048 0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1143000" y="685800"/>
            <a:ext cx="4572000" cy="3429000"/>
          </a:xfrm>
          <a:prstGeom prst="rect">
            <a:avLst/>
          </a:prstGeom>
        </p:spPr>
        <p:txBody>
          <a:bodyPr/>
          <a:lstStyle/>
          <a:p>
            <a:endParaRPr/>
          </a:p>
        </p:txBody>
      </p:sp>
      <p:sp>
        <p:nvSpPr>
          <p:cNvPr id="236" name="Shape 23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75729666"/>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www.wit.ie"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creativecommons.org/licenses/by-nc/3.0/" TargetMode="Externa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Master #19">
    <p:spTree>
      <p:nvGrpSpPr>
        <p:cNvPr id="1" name=""/>
        <p:cNvGrpSpPr/>
        <p:nvPr/>
      </p:nvGrpSpPr>
      <p:grpSpPr>
        <a:xfrm>
          <a:off x="0" y="0"/>
          <a:ext cx="0" cy="0"/>
          <a:chOff x="0" y="0"/>
          <a:chExt cx="0" cy="0"/>
        </a:xfrm>
      </p:grpSpPr>
      <p:sp>
        <p:nvSpPr>
          <p:cNvPr id="31" name="Shape 31"/>
          <p:cNvSpPr>
            <a:spLocks noGrp="1"/>
          </p:cNvSpPr>
          <p:nvPr>
            <p:ph type="body" sz="quarter" idx="13"/>
          </p:nvPr>
        </p:nvSpPr>
        <p:spPr>
          <a:xfrm>
            <a:off x="5981700" y="8496300"/>
            <a:ext cx="6515100" cy="381000"/>
          </a:xfrm>
          <a:prstGeom prst="rect">
            <a:avLst/>
          </a:prstGeom>
          <a:solidFill>
            <a:srgbClr val="FFFFFF"/>
          </a:solidFill>
          <a:ln>
            <a:solidFill>
              <a:srgbClr val="000000"/>
            </a:solidFill>
          </a:ln>
        </p:spPr>
        <p:txBody>
          <a:bodyPr anchor="b">
            <a:spAutoFit/>
          </a:bodyPr>
          <a:lstStyle>
            <a:lvl1pPr marL="0" indent="0">
              <a:spcBef>
                <a:spcPts val="0"/>
              </a:spcBef>
              <a:buSzTx/>
              <a:buNone/>
              <a:defRPr sz="1600">
                <a:latin typeface="Monaco"/>
                <a:ea typeface="Monaco"/>
                <a:cs typeface="Monaco"/>
                <a:sym typeface="Monaco"/>
              </a:defRPr>
            </a:lvl1pPr>
          </a:lstStyle>
          <a:p>
            <a:pPr>
              <a:defRPr sz="4200">
                <a:latin typeface="+mn-lt"/>
                <a:ea typeface="+mn-ea"/>
                <a:cs typeface="+mn-cs"/>
                <a:sym typeface="Helvetica Neue Light"/>
              </a:defRPr>
            </a:pPr>
            <a:r>
              <a:rPr sz="1600">
                <a:latin typeface="Monaco"/>
                <a:ea typeface="Monaco"/>
                <a:cs typeface="Monaco"/>
                <a:sym typeface="Monaco"/>
              </a:rPr>
              <a:t>Text</a:t>
            </a:r>
          </a:p>
        </p:txBody>
      </p:sp>
      <p:sp>
        <p:nvSpPr>
          <p:cNvPr id="32" name="Shape 32"/>
          <p:cNvSpPr>
            <a:spLocks noGrp="1"/>
          </p:cNvSpPr>
          <p:nvPr>
            <p:ph type="title"/>
          </p:nvPr>
        </p:nvSpPr>
        <p:spPr>
          <a:prstGeom prst="rect">
            <a:avLst/>
          </a:prstGeom>
          <a:solidFill>
            <a:srgbClr val="FFFFFF"/>
          </a:solidFill>
        </p:spPr>
        <p:txBody>
          <a:bodyPr/>
          <a:lstStyle/>
          <a:p>
            <a:r>
              <a:t>Title Text</a:t>
            </a:r>
          </a:p>
        </p:txBody>
      </p:sp>
      <p:sp>
        <p:nvSpPr>
          <p:cNvPr id="33" name="Shape 33"/>
          <p:cNvSpPr>
            <a:spLocks noGrp="1"/>
          </p:cNvSpPr>
          <p:nvPr>
            <p:ph type="body" sz="half" idx="1"/>
          </p:nvPr>
        </p:nvSpPr>
        <p:spPr>
          <a:xfrm>
            <a:off x="571500" y="2324100"/>
            <a:ext cx="5219700" cy="6565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hape 3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3 Up Portrait">
    <p:spTree>
      <p:nvGrpSpPr>
        <p:cNvPr id="1" name=""/>
        <p:cNvGrpSpPr/>
        <p:nvPr/>
      </p:nvGrpSpPr>
      <p:grpSpPr>
        <a:xfrm>
          <a:off x="0" y="0"/>
          <a:ext cx="0" cy="0"/>
          <a:chOff x="0" y="0"/>
          <a:chExt cx="0" cy="0"/>
        </a:xfrm>
      </p:grpSpPr>
      <p:sp>
        <p:nvSpPr>
          <p:cNvPr id="138" name="Shape 138"/>
          <p:cNvSpPr/>
          <p:nvPr/>
        </p:nvSpPr>
        <p:spPr>
          <a:xfrm flipH="1">
            <a:off x="4444998" y="1777968"/>
            <a:ext cx="1" cy="5067381"/>
          </a:xfrm>
          <a:prstGeom prst="line">
            <a:avLst/>
          </a:prstGeom>
          <a:ln w="12700">
            <a:solidFill>
              <a:srgbClr val="ABABAB"/>
            </a:solidFill>
            <a:miter lim="400000"/>
          </a:ln>
        </p:spPr>
        <p:txBody>
          <a:bodyPr lIns="50800" tIns="50800" rIns="50800" bIns="50800" anchor="ctr"/>
          <a:lstStyle/>
          <a:p>
            <a:endParaRPr/>
          </a:p>
        </p:txBody>
      </p:sp>
      <p:sp>
        <p:nvSpPr>
          <p:cNvPr id="139" name="Shape 139"/>
          <p:cNvSpPr/>
          <p:nvPr/>
        </p:nvSpPr>
        <p:spPr>
          <a:xfrm flipH="1">
            <a:off x="8547098" y="1777968"/>
            <a:ext cx="1" cy="5067381"/>
          </a:xfrm>
          <a:prstGeom prst="line">
            <a:avLst/>
          </a:prstGeom>
          <a:ln w="12700">
            <a:solidFill>
              <a:srgbClr val="ABABAB"/>
            </a:solidFill>
            <a:miter lim="400000"/>
          </a:ln>
        </p:spPr>
        <p:txBody>
          <a:bodyPr lIns="50800" tIns="50800" rIns="50800" bIns="50800" anchor="ctr"/>
          <a:lstStyle/>
          <a:p>
            <a:endParaRPr/>
          </a:p>
        </p:txBody>
      </p:sp>
      <p:sp>
        <p:nvSpPr>
          <p:cNvPr id="140" name="Shape 140"/>
          <p:cNvSpPr>
            <a:spLocks noGrp="1"/>
          </p:cNvSpPr>
          <p:nvPr>
            <p:ph type="pic" sz="quarter" idx="13"/>
          </p:nvPr>
        </p:nvSpPr>
        <p:spPr>
          <a:xfrm>
            <a:off x="508000" y="1778000"/>
            <a:ext cx="3784600" cy="5067300"/>
          </a:xfrm>
          <a:prstGeom prst="rect">
            <a:avLst/>
          </a:prstGeom>
        </p:spPr>
        <p:txBody>
          <a:bodyPr lIns="91439" tIns="45719" rIns="91439" bIns="45719">
            <a:noAutofit/>
          </a:bodyPr>
          <a:lstStyle/>
          <a:p>
            <a:endParaRPr/>
          </a:p>
        </p:txBody>
      </p:sp>
      <p:sp>
        <p:nvSpPr>
          <p:cNvPr id="141" name="Shape 141"/>
          <p:cNvSpPr>
            <a:spLocks noGrp="1"/>
          </p:cNvSpPr>
          <p:nvPr>
            <p:ph type="pic" sz="quarter" idx="14"/>
          </p:nvPr>
        </p:nvSpPr>
        <p:spPr>
          <a:xfrm>
            <a:off x="8724900" y="1778000"/>
            <a:ext cx="3759200" cy="5067300"/>
          </a:xfrm>
          <a:prstGeom prst="rect">
            <a:avLst/>
          </a:prstGeom>
        </p:spPr>
        <p:txBody>
          <a:bodyPr lIns="91439" tIns="45719" rIns="91439" bIns="45719">
            <a:noAutofit/>
          </a:bodyPr>
          <a:lstStyle/>
          <a:p>
            <a:endParaRPr/>
          </a:p>
        </p:txBody>
      </p:sp>
      <p:sp>
        <p:nvSpPr>
          <p:cNvPr id="142" name="Shape 142"/>
          <p:cNvSpPr>
            <a:spLocks noGrp="1"/>
          </p:cNvSpPr>
          <p:nvPr>
            <p:ph type="pic" sz="quarter" idx="15"/>
          </p:nvPr>
        </p:nvSpPr>
        <p:spPr>
          <a:xfrm>
            <a:off x="4622800" y="1778000"/>
            <a:ext cx="3784600" cy="5067300"/>
          </a:xfrm>
          <a:prstGeom prst="rect">
            <a:avLst/>
          </a:prstGeom>
        </p:spPr>
        <p:txBody>
          <a:bodyPr lIns="91439" tIns="45719" rIns="91439" bIns="45719">
            <a:noAutofit/>
          </a:bodyPr>
          <a:lstStyle/>
          <a:p>
            <a:endParaRPr/>
          </a:p>
        </p:txBody>
      </p:sp>
      <p:sp>
        <p:nvSpPr>
          <p:cNvPr id="143" name="Shape 143"/>
          <p:cNvSpPr>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44" name="Shape 1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Big">
    <p:spTree>
      <p:nvGrpSpPr>
        <p:cNvPr id="1" name=""/>
        <p:cNvGrpSpPr/>
        <p:nvPr/>
      </p:nvGrpSpPr>
      <p:grpSpPr>
        <a:xfrm>
          <a:off x="0" y="0"/>
          <a:ext cx="0" cy="0"/>
          <a:chOff x="0" y="0"/>
          <a:chExt cx="0" cy="0"/>
        </a:xfrm>
      </p:grpSpPr>
      <p:sp>
        <p:nvSpPr>
          <p:cNvPr id="151" name="Shape 151"/>
          <p:cNvSpPr>
            <a:spLocks noGrp="1"/>
          </p:cNvSpPr>
          <p:nvPr>
            <p:ph type="pic" idx="13"/>
          </p:nvPr>
        </p:nvSpPr>
        <p:spPr>
          <a:xfrm>
            <a:off x="533400" y="508000"/>
            <a:ext cx="11938000" cy="7962900"/>
          </a:xfrm>
          <a:prstGeom prst="rect">
            <a:avLst/>
          </a:prstGeom>
        </p:spPr>
        <p:txBody>
          <a:bodyPr lIns="91439" tIns="45719" rIns="91439" bIns="45719">
            <a:noAutofit/>
          </a:bodyPr>
          <a:lstStyle/>
          <a:p>
            <a:endParaRPr/>
          </a:p>
        </p:txBody>
      </p:sp>
      <p:sp>
        <p:nvSpPr>
          <p:cNvPr id="152" name="Shape 152"/>
          <p:cNvSpPr>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53" name="Shape 15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60" name="Shape 160"/>
          <p:cNvSpPr/>
          <p:nvPr/>
        </p:nvSpPr>
        <p:spPr>
          <a:xfrm flipH="1">
            <a:off x="6489698" y="520668"/>
            <a:ext cx="1" cy="7962963"/>
          </a:xfrm>
          <a:prstGeom prst="line">
            <a:avLst/>
          </a:prstGeom>
          <a:ln w="12700">
            <a:solidFill>
              <a:srgbClr val="ABABAB"/>
            </a:solidFill>
            <a:miter lim="400000"/>
          </a:ln>
        </p:spPr>
        <p:txBody>
          <a:bodyPr lIns="50800" tIns="50800" rIns="50800" bIns="50800" anchor="ctr"/>
          <a:lstStyle/>
          <a:p>
            <a:endParaRPr/>
          </a:p>
        </p:txBody>
      </p:sp>
      <p:sp>
        <p:nvSpPr>
          <p:cNvPr id="161" name="Shape 161"/>
          <p:cNvSpPr/>
          <p:nvPr/>
        </p:nvSpPr>
        <p:spPr>
          <a:xfrm>
            <a:off x="6489696" y="4476750"/>
            <a:ext cx="5994408" cy="127"/>
          </a:xfrm>
          <a:prstGeom prst="line">
            <a:avLst/>
          </a:prstGeom>
          <a:ln w="12700">
            <a:solidFill>
              <a:srgbClr val="ABABAB"/>
            </a:solidFill>
            <a:miter lim="400000"/>
          </a:ln>
        </p:spPr>
        <p:txBody>
          <a:bodyPr lIns="50800" tIns="50800" rIns="50800" bIns="50800" anchor="ctr"/>
          <a:lstStyle/>
          <a:p>
            <a:endParaRPr/>
          </a:p>
        </p:txBody>
      </p:sp>
      <p:sp>
        <p:nvSpPr>
          <p:cNvPr id="162" name="Shape 162"/>
          <p:cNvSpPr>
            <a:spLocks noGrp="1"/>
          </p:cNvSpPr>
          <p:nvPr>
            <p:ph type="pic" sz="half" idx="13"/>
          </p:nvPr>
        </p:nvSpPr>
        <p:spPr>
          <a:xfrm>
            <a:off x="508000" y="520700"/>
            <a:ext cx="5816600" cy="7962900"/>
          </a:xfrm>
          <a:prstGeom prst="rect">
            <a:avLst/>
          </a:prstGeom>
        </p:spPr>
        <p:txBody>
          <a:bodyPr lIns="91439" tIns="45719" rIns="91439" bIns="45719">
            <a:noAutofit/>
          </a:bodyPr>
          <a:lstStyle/>
          <a:p>
            <a:endParaRPr/>
          </a:p>
        </p:txBody>
      </p:sp>
      <p:sp>
        <p:nvSpPr>
          <p:cNvPr id="163" name="Shape 163"/>
          <p:cNvSpPr>
            <a:spLocks noGrp="1"/>
          </p:cNvSpPr>
          <p:nvPr>
            <p:ph type="pic" sz="quarter" idx="14"/>
          </p:nvPr>
        </p:nvSpPr>
        <p:spPr>
          <a:xfrm>
            <a:off x="6667500" y="520700"/>
            <a:ext cx="5816600" cy="3810000"/>
          </a:xfrm>
          <a:prstGeom prst="rect">
            <a:avLst/>
          </a:prstGeom>
        </p:spPr>
        <p:txBody>
          <a:bodyPr lIns="91439" tIns="45719" rIns="91439" bIns="45719">
            <a:noAutofit/>
          </a:bodyPr>
          <a:lstStyle/>
          <a:p>
            <a:endParaRPr/>
          </a:p>
        </p:txBody>
      </p:sp>
      <p:sp>
        <p:nvSpPr>
          <p:cNvPr id="164" name="Shape 164"/>
          <p:cNvSpPr>
            <a:spLocks noGrp="1"/>
          </p:cNvSpPr>
          <p:nvPr>
            <p:ph type="pic" sz="quarter" idx="15"/>
          </p:nvPr>
        </p:nvSpPr>
        <p:spPr>
          <a:xfrm>
            <a:off x="6667500" y="4660900"/>
            <a:ext cx="5816600" cy="3822700"/>
          </a:xfrm>
          <a:prstGeom prst="rect">
            <a:avLst/>
          </a:prstGeom>
        </p:spPr>
        <p:txBody>
          <a:bodyPr lIns="91439" tIns="45719" rIns="91439" bIns="45719">
            <a:noAutofit/>
          </a:bodyPr>
          <a:lstStyle/>
          <a:p>
            <a:endParaRPr/>
          </a:p>
        </p:txBody>
      </p:sp>
      <p:sp>
        <p:nvSpPr>
          <p:cNvPr id="165" name="Shape 165"/>
          <p:cNvSpPr>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66" name="Shape 16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4 Up">
    <p:spTree>
      <p:nvGrpSpPr>
        <p:cNvPr id="1" name=""/>
        <p:cNvGrpSpPr/>
        <p:nvPr/>
      </p:nvGrpSpPr>
      <p:grpSpPr>
        <a:xfrm>
          <a:off x="0" y="0"/>
          <a:ext cx="0" cy="0"/>
          <a:chOff x="0" y="0"/>
          <a:chExt cx="0" cy="0"/>
        </a:xfrm>
      </p:grpSpPr>
      <p:sp>
        <p:nvSpPr>
          <p:cNvPr id="173" name="Shape 173"/>
          <p:cNvSpPr/>
          <p:nvPr/>
        </p:nvSpPr>
        <p:spPr>
          <a:xfrm flipH="1">
            <a:off x="9067798" y="520668"/>
            <a:ext cx="1" cy="7962963"/>
          </a:xfrm>
          <a:prstGeom prst="line">
            <a:avLst/>
          </a:prstGeom>
          <a:ln w="12700">
            <a:solidFill>
              <a:srgbClr val="ABABAB"/>
            </a:solidFill>
            <a:miter lim="400000"/>
          </a:ln>
        </p:spPr>
        <p:txBody>
          <a:bodyPr lIns="50800" tIns="50800" rIns="50800" bIns="50800" anchor="ctr"/>
          <a:lstStyle/>
          <a:p>
            <a:endParaRPr/>
          </a:p>
        </p:txBody>
      </p:sp>
      <p:sp>
        <p:nvSpPr>
          <p:cNvPr id="174" name="Shape 174"/>
          <p:cNvSpPr/>
          <p:nvPr/>
        </p:nvSpPr>
        <p:spPr>
          <a:xfrm>
            <a:off x="9067796" y="3092450"/>
            <a:ext cx="3429023" cy="127"/>
          </a:xfrm>
          <a:prstGeom prst="line">
            <a:avLst/>
          </a:prstGeom>
          <a:ln w="12700">
            <a:solidFill>
              <a:srgbClr val="ABABAB"/>
            </a:solidFill>
            <a:miter lim="400000"/>
          </a:ln>
        </p:spPr>
        <p:txBody>
          <a:bodyPr lIns="50800" tIns="50800" rIns="50800" bIns="50800" anchor="ctr"/>
          <a:lstStyle/>
          <a:p>
            <a:endParaRPr/>
          </a:p>
        </p:txBody>
      </p:sp>
      <p:sp>
        <p:nvSpPr>
          <p:cNvPr id="175" name="Shape 175"/>
          <p:cNvSpPr/>
          <p:nvPr/>
        </p:nvSpPr>
        <p:spPr>
          <a:xfrm>
            <a:off x="9067796" y="5873750"/>
            <a:ext cx="3429023" cy="127"/>
          </a:xfrm>
          <a:prstGeom prst="line">
            <a:avLst/>
          </a:prstGeom>
          <a:ln w="12700">
            <a:solidFill>
              <a:srgbClr val="ABABAB"/>
            </a:solidFill>
            <a:miter lim="400000"/>
          </a:ln>
        </p:spPr>
        <p:txBody>
          <a:bodyPr lIns="50800" tIns="50800" rIns="50800" bIns="50800" anchor="ctr"/>
          <a:lstStyle/>
          <a:p>
            <a:endParaRPr/>
          </a:p>
        </p:txBody>
      </p:sp>
      <p:sp>
        <p:nvSpPr>
          <p:cNvPr id="176" name="Shape 176"/>
          <p:cNvSpPr>
            <a:spLocks noGrp="1"/>
          </p:cNvSpPr>
          <p:nvPr>
            <p:ph type="pic" idx="13"/>
          </p:nvPr>
        </p:nvSpPr>
        <p:spPr>
          <a:xfrm>
            <a:off x="520700" y="508000"/>
            <a:ext cx="8369300" cy="7975600"/>
          </a:xfrm>
          <a:prstGeom prst="rect">
            <a:avLst/>
          </a:prstGeom>
        </p:spPr>
        <p:txBody>
          <a:bodyPr lIns="91439" tIns="45719" rIns="91439" bIns="45719">
            <a:noAutofit/>
          </a:bodyPr>
          <a:lstStyle/>
          <a:p>
            <a:endParaRPr/>
          </a:p>
        </p:txBody>
      </p:sp>
      <p:sp>
        <p:nvSpPr>
          <p:cNvPr id="177" name="Shape 177"/>
          <p:cNvSpPr>
            <a:spLocks noGrp="1"/>
          </p:cNvSpPr>
          <p:nvPr>
            <p:ph type="pic" sz="quarter" idx="14"/>
          </p:nvPr>
        </p:nvSpPr>
        <p:spPr>
          <a:xfrm>
            <a:off x="9220200" y="3289300"/>
            <a:ext cx="3276600" cy="2438400"/>
          </a:xfrm>
          <a:prstGeom prst="rect">
            <a:avLst/>
          </a:prstGeom>
        </p:spPr>
        <p:txBody>
          <a:bodyPr lIns="91439" tIns="45719" rIns="91439" bIns="45719">
            <a:noAutofit/>
          </a:bodyPr>
          <a:lstStyle/>
          <a:p>
            <a:endParaRPr/>
          </a:p>
        </p:txBody>
      </p:sp>
      <p:sp>
        <p:nvSpPr>
          <p:cNvPr id="178" name="Shape 178"/>
          <p:cNvSpPr>
            <a:spLocks noGrp="1"/>
          </p:cNvSpPr>
          <p:nvPr>
            <p:ph type="pic" sz="quarter" idx="15"/>
          </p:nvPr>
        </p:nvSpPr>
        <p:spPr>
          <a:xfrm>
            <a:off x="9220200" y="6019800"/>
            <a:ext cx="3276600" cy="2463800"/>
          </a:xfrm>
          <a:prstGeom prst="rect">
            <a:avLst/>
          </a:prstGeom>
        </p:spPr>
        <p:txBody>
          <a:bodyPr lIns="91439" tIns="45719" rIns="91439" bIns="45719">
            <a:noAutofit/>
          </a:bodyPr>
          <a:lstStyle/>
          <a:p>
            <a:endParaRPr/>
          </a:p>
        </p:txBody>
      </p:sp>
      <p:sp>
        <p:nvSpPr>
          <p:cNvPr id="179" name="Shape 179"/>
          <p:cNvSpPr>
            <a:spLocks noGrp="1"/>
          </p:cNvSpPr>
          <p:nvPr>
            <p:ph type="pic" sz="quarter" idx="16"/>
          </p:nvPr>
        </p:nvSpPr>
        <p:spPr>
          <a:xfrm>
            <a:off x="9220200" y="508000"/>
            <a:ext cx="3276600" cy="2463800"/>
          </a:xfrm>
          <a:prstGeom prst="rect">
            <a:avLst/>
          </a:prstGeom>
        </p:spPr>
        <p:txBody>
          <a:bodyPr lIns="91439" tIns="45719" rIns="91439" bIns="45719">
            <a:noAutofit/>
          </a:bodyPr>
          <a:lstStyle/>
          <a:p>
            <a:endParaRPr/>
          </a:p>
        </p:txBody>
      </p:sp>
      <p:sp>
        <p:nvSpPr>
          <p:cNvPr id="180" name="Shape 180"/>
          <p:cNvSpPr>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81" name="Shape 18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88" name="Shape 188"/>
          <p:cNvSpPr>
            <a:spLocks noGrp="1"/>
          </p:cNvSpPr>
          <p:nvPr>
            <p:ph type="title"/>
          </p:nvPr>
        </p:nvSpPr>
        <p:spPr>
          <a:prstGeom prst="rect">
            <a:avLst/>
          </a:prstGeom>
        </p:spPr>
        <p:txBody>
          <a:bodyPr/>
          <a:lstStyle/>
          <a:p>
            <a:r>
              <a:t>Title Text</a:t>
            </a:r>
          </a:p>
        </p:txBody>
      </p:sp>
      <p:sp>
        <p:nvSpPr>
          <p:cNvPr id="189" name="Shape 189"/>
          <p:cNvSpPr>
            <a:spLocks noGrp="1"/>
          </p:cNvSpPr>
          <p:nvPr>
            <p:ph type="body" sz="half" idx="1"/>
          </p:nvPr>
        </p:nvSpPr>
        <p:spPr>
          <a:xfrm>
            <a:off x="571500" y="2324100"/>
            <a:ext cx="5080000" cy="6565900"/>
          </a:xfrm>
          <a:prstGeom prst="rect">
            <a:avLst/>
          </a:prstGeom>
        </p:spPr>
        <p:txBody>
          <a:bodyPr/>
          <a:lstStyle>
            <a:lvl1pPr>
              <a:defRPr>
                <a:solidFill>
                  <a:srgbClr val="747474"/>
                </a:solidFill>
              </a:defRPr>
            </a:lvl1pPr>
            <a:lvl2pPr>
              <a:defRPr>
                <a:solidFill>
                  <a:srgbClr val="747474"/>
                </a:solidFill>
              </a:defRPr>
            </a:lvl2pPr>
            <a:lvl3pPr>
              <a:defRPr>
                <a:solidFill>
                  <a:srgbClr val="747474"/>
                </a:solidFill>
              </a:defRPr>
            </a:lvl3pPr>
            <a:lvl4pPr>
              <a:defRPr>
                <a:solidFill>
                  <a:srgbClr val="747474"/>
                </a:solidFill>
              </a:defRPr>
            </a:lvl4pPr>
            <a:lvl5pPr>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190" name="Shape 1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97" name="Shape 197"/>
          <p:cNvSpPr>
            <a:spLocks noGrp="1"/>
          </p:cNvSpPr>
          <p:nvPr>
            <p:ph type="title"/>
          </p:nvPr>
        </p:nvSpPr>
        <p:spPr>
          <a:prstGeom prst="rect">
            <a:avLst/>
          </a:prstGeom>
        </p:spPr>
        <p:txBody>
          <a:bodyPr/>
          <a:lstStyle/>
          <a:p>
            <a:r>
              <a:t>Title Text</a:t>
            </a:r>
          </a:p>
        </p:txBody>
      </p:sp>
      <p:sp>
        <p:nvSpPr>
          <p:cNvPr id="198" name="Shape 198"/>
          <p:cNvSpPr>
            <a:spLocks noGrp="1"/>
          </p:cNvSpPr>
          <p:nvPr>
            <p:ph type="body" sz="half" idx="1"/>
          </p:nvPr>
        </p:nvSpPr>
        <p:spPr>
          <a:xfrm>
            <a:off x="8369300" y="2324100"/>
            <a:ext cx="4064000" cy="6565900"/>
          </a:xfrm>
          <a:prstGeom prst="rect">
            <a:avLst/>
          </a:prstGeom>
        </p:spPr>
        <p:txBody>
          <a:bodyPr/>
          <a:lstStyle>
            <a:lvl1pPr>
              <a:defRPr>
                <a:solidFill>
                  <a:srgbClr val="747474"/>
                </a:solidFill>
              </a:defRPr>
            </a:lvl1pPr>
            <a:lvl2pPr>
              <a:defRPr>
                <a:solidFill>
                  <a:srgbClr val="747474"/>
                </a:solidFill>
              </a:defRPr>
            </a:lvl2pPr>
            <a:lvl3pPr>
              <a:defRPr>
                <a:solidFill>
                  <a:srgbClr val="747474"/>
                </a:solidFill>
              </a:defRPr>
            </a:lvl3pPr>
            <a:lvl4pPr>
              <a:defRPr>
                <a:solidFill>
                  <a:srgbClr val="747474"/>
                </a:solidFill>
              </a:defRPr>
            </a:lvl4pPr>
            <a:lvl5pPr>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199" name="Shape 19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Lab Title">
    <p:spTree>
      <p:nvGrpSpPr>
        <p:cNvPr id="1" name=""/>
        <p:cNvGrpSpPr/>
        <p:nvPr/>
      </p:nvGrpSpPr>
      <p:grpSpPr>
        <a:xfrm>
          <a:off x="0" y="0"/>
          <a:ext cx="0" cy="0"/>
          <a:chOff x="0" y="0"/>
          <a:chExt cx="0" cy="0"/>
        </a:xfrm>
      </p:grpSpPr>
      <p:sp>
        <p:nvSpPr>
          <p:cNvPr id="206" name="Shape 206"/>
          <p:cNvSpPr/>
          <p:nvPr/>
        </p:nvSpPr>
        <p:spPr>
          <a:xfrm flipV="1">
            <a:off x="908290" y="4366805"/>
            <a:ext cx="11220734" cy="67"/>
          </a:xfrm>
          <a:prstGeom prst="line">
            <a:avLst/>
          </a:prstGeom>
          <a:ln w="12700">
            <a:solidFill>
              <a:srgbClr val="919191"/>
            </a:solidFill>
            <a:miter lim="400000"/>
          </a:ln>
        </p:spPr>
        <p:txBody>
          <a:bodyPr lIns="50800" tIns="50800" rIns="50800" bIns="50800" anchor="ctr"/>
          <a:lstStyle/>
          <a:p>
            <a:endParaRPr/>
          </a:p>
        </p:txBody>
      </p:sp>
      <p:pic>
        <p:nvPicPr>
          <p:cNvPr id="207" name="WIT_logo.png"/>
          <p:cNvPicPr>
            <a:picLocks noChangeAspect="1"/>
          </p:cNvPicPr>
          <p:nvPr/>
        </p:nvPicPr>
        <p:blipFill>
          <a:blip r:embed="rId2">
            <a:extLst/>
          </a:blip>
          <a:stretch>
            <a:fillRect/>
          </a:stretch>
        </p:blipFill>
        <p:spPr>
          <a:xfrm>
            <a:off x="927100" y="8724900"/>
            <a:ext cx="3236058" cy="673100"/>
          </a:xfrm>
          <a:prstGeom prst="rect">
            <a:avLst/>
          </a:prstGeom>
          <a:ln w="12700">
            <a:miter lim="400000"/>
          </a:ln>
        </p:spPr>
      </p:pic>
      <p:pic>
        <p:nvPicPr>
          <p:cNvPr id="208" name="esu-logo.png"/>
          <p:cNvPicPr>
            <a:picLocks noChangeAspect="1"/>
          </p:cNvPicPr>
          <p:nvPr/>
        </p:nvPicPr>
        <p:blipFill>
          <a:blip r:embed="rId3">
            <a:extLst/>
          </a:blip>
          <a:stretch>
            <a:fillRect/>
          </a:stretch>
        </p:blipFill>
        <p:spPr>
          <a:xfrm>
            <a:off x="10210800" y="8826500"/>
            <a:ext cx="1933303" cy="457201"/>
          </a:xfrm>
          <a:prstGeom prst="rect">
            <a:avLst/>
          </a:prstGeom>
          <a:ln w="12700">
            <a:miter lim="400000"/>
          </a:ln>
        </p:spPr>
      </p:pic>
      <p:sp>
        <p:nvSpPr>
          <p:cNvPr id="209" name="Shape 209"/>
          <p:cNvSpPr/>
          <p:nvPr/>
        </p:nvSpPr>
        <p:spPr>
          <a:xfrm>
            <a:off x="734731" y="4641850"/>
            <a:ext cx="2618842" cy="12573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r" defTabSz="584200">
              <a:lnSpc>
                <a:spcPct val="80000"/>
              </a:lnSpc>
              <a:defRPr sz="4400">
                <a:solidFill>
                  <a:srgbClr val="AAAAAA"/>
                </a:solidFill>
                <a:latin typeface="Helvetica Neue UltraLight"/>
                <a:ea typeface="Helvetica Neue UltraLight"/>
                <a:cs typeface="Helvetica Neue UltraLight"/>
                <a:sym typeface="Helvetica Neue UltraLight"/>
              </a:defRPr>
            </a:pPr>
            <a:r>
              <a:t>Produced </a:t>
            </a:r>
          </a:p>
          <a:p>
            <a:pPr algn="r" defTabSz="584200">
              <a:lnSpc>
                <a:spcPct val="80000"/>
              </a:lnSpc>
              <a:defRPr sz="4400">
                <a:solidFill>
                  <a:srgbClr val="AAAAAA"/>
                </a:solidFill>
                <a:latin typeface="Helvetica Neue UltraLight"/>
                <a:ea typeface="Helvetica Neue UltraLight"/>
                <a:cs typeface="Helvetica Neue UltraLight"/>
                <a:sym typeface="Helvetica Neue UltraLight"/>
              </a:defRPr>
            </a:pPr>
            <a:r>
              <a:t>by</a:t>
            </a:r>
          </a:p>
        </p:txBody>
      </p:sp>
      <p:grpSp>
        <p:nvGrpSpPr>
          <p:cNvPr id="213" name="Group 213"/>
          <p:cNvGrpSpPr/>
          <p:nvPr/>
        </p:nvGrpSpPr>
        <p:grpSpPr>
          <a:xfrm>
            <a:off x="3708399" y="6667103"/>
            <a:ext cx="4164687" cy="1266571"/>
            <a:chOff x="0" y="5953"/>
            <a:chExt cx="4164685" cy="1266569"/>
          </a:xfrm>
        </p:grpSpPr>
        <p:sp>
          <p:nvSpPr>
            <p:cNvPr id="210" name="Shape 210"/>
            <p:cNvSpPr/>
            <p:nvPr/>
          </p:nvSpPr>
          <p:spPr>
            <a:xfrm>
              <a:off x="0" y="5953"/>
              <a:ext cx="4164686" cy="59769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defTabSz="584200">
                <a:lnSpc>
                  <a:spcPct val="120000"/>
                </a:lnSpc>
                <a:defRPr sz="1600">
                  <a:solidFill>
                    <a:srgbClr val="133455"/>
                  </a:solidFill>
                  <a:latin typeface="+mj-lt"/>
                  <a:ea typeface="+mj-ea"/>
                  <a:cs typeface="+mj-cs"/>
                  <a:sym typeface="Helvetica Neue"/>
                </a:defRPr>
              </a:pPr>
              <a:r>
                <a:t>Department of Computing, Maths &amp; Physics</a:t>
              </a:r>
            </a:p>
            <a:p>
              <a:pPr defTabSz="584200">
                <a:lnSpc>
                  <a:spcPct val="120000"/>
                </a:lnSpc>
                <a:defRPr sz="1600">
                  <a:solidFill>
                    <a:srgbClr val="133455"/>
                  </a:solidFill>
                  <a:latin typeface="+mj-lt"/>
                  <a:ea typeface="+mj-ea"/>
                  <a:cs typeface="+mj-cs"/>
                  <a:sym typeface="Helvetica Neue"/>
                </a:defRPr>
              </a:pPr>
              <a:r>
                <a:t>Waterford Institute of Technology</a:t>
              </a:r>
            </a:p>
          </p:txBody>
        </p:sp>
        <p:sp>
          <p:nvSpPr>
            <p:cNvPr id="211" name="Shape 211"/>
            <p:cNvSpPr/>
            <p:nvPr/>
          </p:nvSpPr>
          <p:spPr>
            <a:xfrm>
              <a:off x="0" y="692590"/>
              <a:ext cx="1265225" cy="2751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defTabSz="584200">
                <a:defRPr>
                  <a:latin typeface="+mj-lt"/>
                  <a:ea typeface="+mj-ea"/>
                  <a:cs typeface="+mj-cs"/>
                  <a:sym typeface="Helvetica Neue"/>
                  <a:hlinkClick r:id="rId4"/>
                </a:defRPr>
              </a:lvl1pPr>
            </a:lstStyle>
            <a:p>
              <a:r>
                <a:rPr>
                  <a:hlinkClick r:id="rId4"/>
                </a:rPr>
                <a:t>http://www.wit.ie</a:t>
              </a:r>
            </a:p>
          </p:txBody>
        </p:sp>
        <p:sp>
          <p:nvSpPr>
            <p:cNvPr id="212" name="Shape 212"/>
            <p:cNvSpPr/>
            <p:nvPr/>
          </p:nvSpPr>
          <p:spPr>
            <a:xfrm>
              <a:off x="0" y="997390"/>
              <a:ext cx="1550670" cy="2751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defTabSz="584200">
                <a:defRPr>
                  <a:latin typeface="+mj-lt"/>
                  <a:ea typeface="+mj-ea"/>
                  <a:cs typeface="+mj-cs"/>
                  <a:sym typeface="Helvetica Neue"/>
                  <a:hlinkClick r:id="rId4"/>
                </a:defRPr>
              </a:lvl1pPr>
            </a:lstStyle>
            <a:p>
              <a:r>
                <a:rPr>
                  <a:hlinkClick r:id="rId4"/>
                </a:rPr>
                <a:t>http://elearning.wit.ie</a:t>
              </a:r>
            </a:p>
          </p:txBody>
        </p:sp>
      </p:grpSp>
      <p:sp>
        <p:nvSpPr>
          <p:cNvPr id="214" name="Shape 214"/>
          <p:cNvSpPr>
            <a:spLocks noGrp="1"/>
          </p:cNvSpPr>
          <p:nvPr>
            <p:ph type="body" sz="quarter" idx="13"/>
          </p:nvPr>
        </p:nvSpPr>
        <p:spPr>
          <a:xfrm>
            <a:off x="895350" y="3476594"/>
            <a:ext cx="11239500" cy="523444"/>
          </a:xfrm>
          <a:prstGeom prst="rect">
            <a:avLst/>
          </a:prstGeom>
        </p:spPr>
        <p:txBody>
          <a:bodyPr anchor="ctr">
            <a:spAutoFit/>
          </a:bodyPr>
          <a:lstStyle>
            <a:lvl1pPr marL="0" indent="0">
              <a:spcBef>
                <a:spcPts val="0"/>
              </a:spcBef>
              <a:buSzTx/>
              <a:buNone/>
              <a:defRPr sz="2800">
                <a:solidFill>
                  <a:srgbClr val="606060"/>
                </a:solidFill>
              </a:defRPr>
            </a:lvl1pPr>
          </a:lstStyle>
          <a:p>
            <a:r>
              <a:t>Subtitle</a:t>
            </a:r>
          </a:p>
        </p:txBody>
      </p:sp>
      <p:sp>
        <p:nvSpPr>
          <p:cNvPr id="215" name="Shape 215"/>
          <p:cNvSpPr>
            <a:spLocks noGrp="1"/>
          </p:cNvSpPr>
          <p:nvPr>
            <p:ph type="title"/>
          </p:nvPr>
        </p:nvSpPr>
        <p:spPr>
          <a:xfrm>
            <a:off x="889000" y="2368550"/>
            <a:ext cx="11239500" cy="1028700"/>
          </a:xfrm>
          <a:prstGeom prst="rect">
            <a:avLst/>
          </a:prstGeom>
        </p:spPr>
        <p:txBody>
          <a:bodyPr anchor="ctr"/>
          <a:lstStyle>
            <a:lvl1pPr>
              <a:defRPr sz="4400">
                <a:latin typeface="+mj-lt"/>
                <a:ea typeface="+mj-ea"/>
                <a:cs typeface="+mj-cs"/>
                <a:sym typeface="Helvetica Neue"/>
              </a:defRPr>
            </a:lvl1pPr>
          </a:lstStyle>
          <a:p>
            <a:r>
              <a:t>Title Text</a:t>
            </a:r>
          </a:p>
        </p:txBody>
      </p:sp>
      <p:sp>
        <p:nvSpPr>
          <p:cNvPr id="216" name="Shape 216"/>
          <p:cNvSpPr>
            <a:spLocks noGrp="1"/>
          </p:cNvSpPr>
          <p:nvPr>
            <p:ph type="body" sz="quarter" idx="1"/>
          </p:nvPr>
        </p:nvSpPr>
        <p:spPr>
          <a:xfrm>
            <a:off x="3727450" y="4737100"/>
            <a:ext cx="5778500" cy="1981200"/>
          </a:xfrm>
          <a:prstGeom prst="rect">
            <a:avLst/>
          </a:prstGeom>
        </p:spPr>
        <p:txBody>
          <a:bodyPr/>
          <a:lstStyle>
            <a:lvl1pPr marL="0" indent="0">
              <a:lnSpc>
                <a:spcPct val="120000"/>
              </a:lnSpc>
              <a:spcBef>
                <a:spcPts val="0"/>
              </a:spcBef>
              <a:buSzTx/>
              <a:buNone/>
              <a:defRPr sz="1800"/>
            </a:lvl1pPr>
            <a:lvl2pPr marL="0" indent="0">
              <a:lnSpc>
                <a:spcPct val="120000"/>
              </a:lnSpc>
              <a:spcBef>
                <a:spcPts val="0"/>
              </a:spcBef>
              <a:buSzTx/>
              <a:buNone/>
              <a:defRPr sz="1800"/>
            </a:lvl2pPr>
            <a:lvl3pPr marL="0" indent="0">
              <a:lnSpc>
                <a:spcPct val="120000"/>
              </a:lnSpc>
              <a:spcBef>
                <a:spcPts val="0"/>
              </a:spcBef>
              <a:buSzTx/>
              <a:buNone/>
              <a:defRPr sz="1800"/>
            </a:lvl3pPr>
            <a:lvl4pPr marL="0" indent="0">
              <a:lnSpc>
                <a:spcPct val="120000"/>
              </a:lnSpc>
              <a:spcBef>
                <a:spcPts val="0"/>
              </a:spcBef>
              <a:buSzTx/>
              <a:buNone/>
              <a:defRPr sz="1800"/>
            </a:lvl4pPr>
            <a:lvl5pPr marL="0" indent="0">
              <a:lnSpc>
                <a:spcPct val="120000"/>
              </a:lnSpc>
              <a:spcBef>
                <a:spcPts val="0"/>
              </a:spcBef>
              <a:buSzTx/>
              <a:buNone/>
              <a:defRPr sz="1800"/>
            </a:lvl5pPr>
          </a:lstStyle>
          <a:p>
            <a:r>
              <a:t>Body Level One</a:t>
            </a:r>
          </a:p>
          <a:p>
            <a:pPr lvl="1"/>
            <a:r>
              <a:t>Body Level Two</a:t>
            </a:r>
          </a:p>
          <a:p>
            <a:pPr lvl="2"/>
            <a:r>
              <a:t>Body Level Three</a:t>
            </a:r>
          </a:p>
          <a:p>
            <a:pPr lvl="3"/>
            <a:r>
              <a:t>Body Level Four</a:t>
            </a:r>
          </a:p>
          <a:p>
            <a:pPr lvl="4"/>
            <a:r>
              <a:t>Body Level Five</a:t>
            </a:r>
          </a:p>
        </p:txBody>
      </p:sp>
      <p:sp>
        <p:nvSpPr>
          <p:cNvPr id="217" name="Shape 217"/>
          <p:cNvSpPr>
            <a:spLocks noGrp="1"/>
          </p:cNvSpPr>
          <p:nvPr>
            <p:ph type="sldNum" sz="quarter" idx="2"/>
          </p:nvPr>
        </p:nvSpPr>
        <p:spPr>
          <a:xfrm>
            <a:off x="6330950" y="9283700"/>
            <a:ext cx="317500" cy="342900"/>
          </a:xfrm>
          <a:prstGeom prst="rect">
            <a:avLst/>
          </a:prstGeom>
        </p:spPr>
        <p:txBody>
          <a:bodyPr/>
          <a:lstStyle>
            <a:lvl1pPr algn="ctr">
              <a:defRPr sz="1600">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Final &amp; CC">
    <p:spTree>
      <p:nvGrpSpPr>
        <p:cNvPr id="1" name=""/>
        <p:cNvGrpSpPr/>
        <p:nvPr/>
      </p:nvGrpSpPr>
      <p:grpSpPr>
        <a:xfrm>
          <a:off x="0" y="0"/>
          <a:ext cx="0" cy="0"/>
          <a:chOff x="0" y="0"/>
          <a:chExt cx="0" cy="0"/>
        </a:xfrm>
      </p:grpSpPr>
      <p:pic>
        <p:nvPicPr>
          <p:cNvPr id="224" name="WIT_logo.png"/>
          <p:cNvPicPr>
            <a:picLocks noChangeAspect="1"/>
          </p:cNvPicPr>
          <p:nvPr/>
        </p:nvPicPr>
        <p:blipFill>
          <a:blip r:embed="rId2">
            <a:extLst/>
          </a:blip>
          <a:stretch>
            <a:fillRect/>
          </a:stretch>
        </p:blipFill>
        <p:spPr>
          <a:xfrm>
            <a:off x="927100" y="8724900"/>
            <a:ext cx="3236058" cy="673100"/>
          </a:xfrm>
          <a:prstGeom prst="rect">
            <a:avLst/>
          </a:prstGeom>
          <a:ln w="12700">
            <a:miter lim="400000"/>
          </a:ln>
        </p:spPr>
      </p:pic>
      <p:pic>
        <p:nvPicPr>
          <p:cNvPr id="225" name="esu-logo.png"/>
          <p:cNvPicPr>
            <a:picLocks noChangeAspect="1"/>
          </p:cNvPicPr>
          <p:nvPr/>
        </p:nvPicPr>
        <p:blipFill>
          <a:blip r:embed="rId3">
            <a:extLst/>
          </a:blip>
          <a:stretch>
            <a:fillRect/>
          </a:stretch>
        </p:blipFill>
        <p:spPr>
          <a:xfrm>
            <a:off x="10210800" y="8826500"/>
            <a:ext cx="1933303" cy="457201"/>
          </a:xfrm>
          <a:prstGeom prst="rect">
            <a:avLst/>
          </a:prstGeom>
          <a:ln w="12700">
            <a:miter lim="400000"/>
          </a:ln>
        </p:spPr>
      </p:pic>
      <p:grpSp>
        <p:nvGrpSpPr>
          <p:cNvPr id="228" name="Group 228"/>
          <p:cNvGrpSpPr/>
          <p:nvPr/>
        </p:nvGrpSpPr>
        <p:grpSpPr>
          <a:xfrm>
            <a:off x="4419600" y="3209759"/>
            <a:ext cx="4267200" cy="2801677"/>
            <a:chOff x="0" y="0"/>
            <a:chExt cx="4267200" cy="2801675"/>
          </a:xfrm>
        </p:grpSpPr>
        <p:pic>
          <p:nvPicPr>
            <p:cNvPr id="226" name="by-nc.eu.png"/>
            <p:cNvPicPr>
              <a:picLocks noChangeAspect="1"/>
            </p:cNvPicPr>
            <p:nvPr/>
          </p:nvPicPr>
          <p:blipFill>
            <a:blip r:embed="rId4">
              <a:extLst/>
            </a:blip>
            <a:stretch>
              <a:fillRect/>
            </a:stretch>
          </p:blipFill>
          <p:spPr>
            <a:xfrm>
              <a:off x="63500" y="0"/>
              <a:ext cx="2962205" cy="1036404"/>
            </a:xfrm>
            <a:prstGeom prst="rect">
              <a:avLst/>
            </a:prstGeom>
            <a:ln w="12700" cap="flat">
              <a:noFill/>
              <a:miter lim="400000"/>
            </a:ln>
            <a:effectLst/>
          </p:spPr>
        </p:pic>
        <p:sp>
          <p:nvSpPr>
            <p:cNvPr id="227" name="Shape 227"/>
            <p:cNvSpPr/>
            <p:nvPr/>
          </p:nvSpPr>
          <p:spPr>
            <a:xfrm>
              <a:off x="0" y="1287632"/>
              <a:ext cx="4267200" cy="151404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defTabSz="584200">
                <a:lnSpc>
                  <a:spcPct val="120000"/>
                </a:lnSpc>
                <a:defRPr sz="1400">
                  <a:latin typeface="+mj-lt"/>
                  <a:ea typeface="+mj-ea"/>
                  <a:cs typeface="+mj-cs"/>
                  <a:sym typeface="Helvetica Neue"/>
                </a:defRPr>
              </a:pPr>
              <a:r>
                <a:t>Except where otherwise noted, this content is licensed under a </a:t>
              </a:r>
              <a:r>
                <a:rPr>
                  <a:hlinkClick r:id="rId5"/>
                </a:rPr>
                <a:t>Creative Commons Attribution-NonCommercial 3.0 License</a:t>
              </a:r>
              <a:r>
                <a:t>. </a:t>
              </a:r>
            </a:p>
            <a:p>
              <a:pPr defTabSz="584200">
                <a:lnSpc>
                  <a:spcPct val="120000"/>
                </a:lnSpc>
                <a:defRPr sz="1400">
                  <a:latin typeface="+mj-lt"/>
                  <a:ea typeface="+mj-ea"/>
                  <a:cs typeface="+mj-cs"/>
                  <a:sym typeface="Helvetica Neue"/>
                </a:defRPr>
              </a:pPr>
              <a:endParaRPr/>
            </a:p>
            <a:p>
              <a:pPr defTabSz="584200">
                <a:lnSpc>
                  <a:spcPct val="120000"/>
                </a:lnSpc>
                <a:defRPr sz="1400">
                  <a:latin typeface="+mj-lt"/>
                  <a:ea typeface="+mj-ea"/>
                  <a:cs typeface="+mj-cs"/>
                  <a:sym typeface="Helvetica Neue"/>
                </a:defRPr>
              </a:pPr>
              <a:r>
                <a:t>For more information, please see </a:t>
              </a:r>
              <a:r>
                <a:rPr>
                  <a:hlinkClick r:id="rId5"/>
                </a:rPr>
                <a:t>http://creativecommons.org/licenses/by-nc/3.0/</a:t>
              </a:r>
            </a:p>
          </p:txBody>
        </p:sp>
      </p:grpSp>
      <p:sp>
        <p:nvSpPr>
          <p:cNvPr id="229" name="Shape 229"/>
          <p:cNvSpPr>
            <a:spLocks noGrp="1"/>
          </p:cNvSpPr>
          <p:nvPr>
            <p:ph type="sldNum" sz="quarter" idx="2"/>
          </p:nvPr>
        </p:nvSpPr>
        <p:spPr>
          <a:xfrm>
            <a:off x="6330950" y="9283700"/>
            <a:ext cx="317500" cy="342900"/>
          </a:xfrm>
          <a:prstGeom prst="rect">
            <a:avLst/>
          </a:prstGeom>
        </p:spPr>
        <p:txBody>
          <a:bodyPr/>
          <a:lstStyle>
            <a:lvl1pPr algn="ctr">
              <a:defRPr sz="1600">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64" name="Shape 64"/>
          <p:cNvSpPr>
            <a:spLocks noGrp="1"/>
          </p:cNvSpPr>
          <p:nvPr>
            <p:ph type="title"/>
          </p:nvPr>
        </p:nvSpPr>
        <p:spPr>
          <a:xfrm>
            <a:off x="571500" y="3708400"/>
            <a:ext cx="11861800" cy="2336800"/>
          </a:xfrm>
          <a:prstGeom prst="rect">
            <a:avLst/>
          </a:prstGeom>
        </p:spPr>
        <p:txBody>
          <a:bodyPr anchor="ctr"/>
          <a:lstStyle/>
          <a:p>
            <a:r>
              <a:t>Title Text</a:t>
            </a:r>
          </a:p>
        </p:txBody>
      </p:sp>
      <p:sp>
        <p:nvSpPr>
          <p:cNvPr id="65" name="Shape 65"/>
          <p:cNvSpPr>
            <a:spLocks noGrp="1"/>
          </p:cNvSpPr>
          <p:nvPr>
            <p:ph type="sldNum" sz="quarter" idx="2"/>
          </p:nvPr>
        </p:nvSpPr>
        <p:spPr>
          <a:xfrm>
            <a:off x="12268200"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72" name="Shape 72"/>
          <p:cNvSpPr/>
          <p:nvPr/>
        </p:nvSpPr>
        <p:spPr>
          <a:xfrm>
            <a:off x="7543800" y="7975599"/>
            <a:ext cx="1" cy="1422529"/>
          </a:xfrm>
          <a:prstGeom prst="line">
            <a:avLst/>
          </a:prstGeom>
          <a:ln w="12700">
            <a:solidFill>
              <a:srgbClr val="9A9A9A"/>
            </a:solidFill>
            <a:miter lim="400000"/>
          </a:ln>
        </p:spPr>
        <p:txBody>
          <a:bodyPr lIns="50800" tIns="50800" rIns="50800" bIns="50800" anchor="ctr"/>
          <a:lstStyle/>
          <a:p>
            <a:endParaRPr/>
          </a:p>
        </p:txBody>
      </p:sp>
      <p:sp>
        <p:nvSpPr>
          <p:cNvPr id="73" name="Shape 73"/>
          <p:cNvSpPr>
            <a:spLocks noGrp="1"/>
          </p:cNvSpPr>
          <p:nvPr>
            <p:ph type="pic" idx="13"/>
          </p:nvPr>
        </p:nvSpPr>
        <p:spPr>
          <a:xfrm>
            <a:off x="0" y="0"/>
            <a:ext cx="13004800" cy="7581900"/>
          </a:xfrm>
          <a:prstGeom prst="rect">
            <a:avLst/>
          </a:prstGeom>
        </p:spPr>
        <p:txBody>
          <a:bodyPr lIns="91439" tIns="45719" rIns="91439" bIns="45719">
            <a:noAutofit/>
          </a:bodyPr>
          <a:lstStyle/>
          <a:p>
            <a:endParaRPr/>
          </a:p>
        </p:txBody>
      </p:sp>
      <p:sp>
        <p:nvSpPr>
          <p:cNvPr id="74" name="Shape 74"/>
          <p:cNvSpPr>
            <a:spLocks noGrp="1"/>
          </p:cNvSpPr>
          <p:nvPr>
            <p:ph type="title"/>
          </p:nvPr>
        </p:nvSpPr>
        <p:spPr>
          <a:xfrm>
            <a:off x="1409700" y="7785100"/>
            <a:ext cx="5791200" cy="1701800"/>
          </a:xfrm>
          <a:prstGeom prst="rect">
            <a:avLst/>
          </a:prstGeom>
        </p:spPr>
        <p:txBody>
          <a:bodyPr anchor="ctr"/>
          <a:lstStyle>
            <a:lvl1pPr algn="r"/>
          </a:lstStyle>
          <a:p>
            <a:r>
              <a:t>Title Text</a:t>
            </a:r>
          </a:p>
        </p:txBody>
      </p:sp>
      <p:sp>
        <p:nvSpPr>
          <p:cNvPr id="75" name="Shape 75"/>
          <p:cNvSpPr>
            <a:spLocks noGrp="1"/>
          </p:cNvSpPr>
          <p:nvPr>
            <p:ph type="body" sz="quarter" idx="1"/>
          </p:nvPr>
        </p:nvSpPr>
        <p:spPr>
          <a:xfrm>
            <a:off x="7848600" y="8470900"/>
            <a:ext cx="4953000" cy="508000"/>
          </a:xfrm>
          <a:prstGeom prst="rect">
            <a:avLst/>
          </a:prstGeom>
        </p:spPr>
        <p:txBody>
          <a:bodyPr/>
          <a:lstStyle>
            <a:lvl1pPr marL="0" indent="0">
              <a:spcBef>
                <a:spcPts val="0"/>
              </a:spcBef>
              <a:buSzTx/>
              <a:buNone/>
              <a:defRPr>
                <a:solidFill>
                  <a:srgbClr val="A9A9A9"/>
                </a:solidFill>
              </a:defRPr>
            </a:lvl1pPr>
            <a:lvl2pPr marL="0" indent="0">
              <a:spcBef>
                <a:spcPts val="0"/>
              </a:spcBef>
              <a:buSzTx/>
              <a:buNone/>
              <a:defRPr>
                <a:solidFill>
                  <a:srgbClr val="A9A9A9"/>
                </a:solidFill>
              </a:defRPr>
            </a:lvl2pPr>
            <a:lvl3pPr marL="0" indent="0">
              <a:spcBef>
                <a:spcPts val="0"/>
              </a:spcBef>
              <a:buSzTx/>
              <a:buNone/>
              <a:defRPr>
                <a:solidFill>
                  <a:srgbClr val="A9A9A9"/>
                </a:solidFill>
              </a:defRPr>
            </a:lvl3pPr>
            <a:lvl4pPr marL="0" indent="0">
              <a:spcBef>
                <a:spcPts val="0"/>
              </a:spcBef>
              <a:buSzTx/>
              <a:buNone/>
              <a:defRPr>
                <a:solidFill>
                  <a:srgbClr val="A9A9A9"/>
                </a:solidFill>
              </a:defRPr>
            </a:lvl4pPr>
            <a:lvl5pPr marL="0" indent="0">
              <a:spcBef>
                <a:spcPts val="0"/>
              </a:spcBef>
              <a:buSzTx/>
              <a:buNone/>
              <a:defRPr>
                <a:solidFill>
                  <a:srgbClr val="A9A9A9"/>
                </a:solidFill>
              </a:defRPr>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83" name="Shape 83"/>
          <p:cNvSpPr/>
          <p:nvPr/>
        </p:nvSpPr>
        <p:spPr>
          <a:xfrm>
            <a:off x="647700" y="4749800"/>
            <a:ext cx="4882122" cy="127"/>
          </a:xfrm>
          <a:prstGeom prst="line">
            <a:avLst/>
          </a:prstGeom>
          <a:ln w="12700">
            <a:solidFill>
              <a:srgbClr val="9A9A9A"/>
            </a:solidFill>
            <a:miter lim="400000"/>
          </a:ln>
        </p:spPr>
        <p:txBody>
          <a:bodyPr lIns="50800" tIns="50800" rIns="50800" bIns="50800" anchor="ctr"/>
          <a:lstStyle/>
          <a:p>
            <a:endParaRPr/>
          </a:p>
        </p:txBody>
      </p:sp>
      <p:sp>
        <p:nvSpPr>
          <p:cNvPr id="84" name="Shape 84"/>
          <p:cNvSpPr>
            <a:spLocks noGrp="1"/>
          </p:cNvSpPr>
          <p:nvPr>
            <p:ph type="pic" idx="13"/>
          </p:nvPr>
        </p:nvSpPr>
        <p:spPr>
          <a:xfrm>
            <a:off x="6502400" y="0"/>
            <a:ext cx="6502400" cy="9842500"/>
          </a:xfrm>
          <a:prstGeom prst="rect">
            <a:avLst/>
          </a:prstGeom>
        </p:spPr>
        <p:txBody>
          <a:bodyPr lIns="91439" tIns="45719" rIns="91439" bIns="45719">
            <a:noAutofit/>
          </a:bodyPr>
          <a:lstStyle/>
          <a:p>
            <a:endParaRPr/>
          </a:p>
        </p:txBody>
      </p:sp>
      <p:sp>
        <p:nvSpPr>
          <p:cNvPr id="85" name="Shape 85"/>
          <p:cNvSpPr>
            <a:spLocks noGrp="1"/>
          </p:cNvSpPr>
          <p:nvPr>
            <p:ph type="title"/>
          </p:nvPr>
        </p:nvSpPr>
        <p:spPr>
          <a:xfrm>
            <a:off x="571500" y="1320800"/>
            <a:ext cx="5080000" cy="3175000"/>
          </a:xfrm>
          <a:prstGeom prst="rect">
            <a:avLst/>
          </a:prstGeom>
        </p:spPr>
        <p:txBody>
          <a:bodyPr/>
          <a:lstStyle/>
          <a:p>
            <a:r>
              <a:t>Title Text</a:t>
            </a:r>
          </a:p>
        </p:txBody>
      </p:sp>
      <p:sp>
        <p:nvSpPr>
          <p:cNvPr id="86" name="Shape 86"/>
          <p:cNvSpPr>
            <a:spLocks noGrp="1"/>
          </p:cNvSpPr>
          <p:nvPr>
            <p:ph type="body" sz="quarter" idx="1"/>
          </p:nvPr>
        </p:nvSpPr>
        <p:spPr>
          <a:xfrm>
            <a:off x="571500" y="5016500"/>
            <a:ext cx="5080000" cy="3175000"/>
          </a:xfrm>
          <a:prstGeom prst="rect">
            <a:avLst/>
          </a:prstGeom>
        </p:spPr>
        <p:txBody>
          <a:bodyPr/>
          <a:lstStyle>
            <a:lvl1pPr marL="0" indent="0">
              <a:spcBef>
                <a:spcPts val="0"/>
              </a:spcBef>
              <a:buSzTx/>
              <a:buNone/>
              <a:defRPr>
                <a:solidFill>
                  <a:srgbClr val="747474"/>
                </a:solidFill>
              </a:defRPr>
            </a:lvl1pPr>
            <a:lvl2pPr marL="0" indent="0">
              <a:spcBef>
                <a:spcPts val="0"/>
              </a:spcBef>
              <a:buSzTx/>
              <a:buNone/>
              <a:defRPr>
                <a:solidFill>
                  <a:srgbClr val="747474"/>
                </a:solidFill>
              </a:defRPr>
            </a:lvl2pPr>
            <a:lvl3pPr marL="0" indent="0">
              <a:spcBef>
                <a:spcPts val="0"/>
              </a:spcBef>
              <a:buSzTx/>
              <a:buNone/>
              <a:defRPr>
                <a:solidFill>
                  <a:srgbClr val="747474"/>
                </a:solidFill>
              </a:defRPr>
            </a:lvl3pPr>
            <a:lvl4pPr marL="0" indent="0">
              <a:spcBef>
                <a:spcPts val="0"/>
              </a:spcBef>
              <a:buSzTx/>
              <a:buNone/>
              <a:defRPr>
                <a:solidFill>
                  <a:srgbClr val="747474"/>
                </a:solidFill>
              </a:defRPr>
            </a:lvl4pPr>
            <a:lvl5pPr marL="0" indent="0">
              <a:spcBef>
                <a:spcPts val="0"/>
              </a:spcBef>
              <a:buSzTx/>
              <a:buNone/>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87" name="Shape 87"/>
          <p:cNvSpPr>
            <a:spLocks noGrp="1"/>
          </p:cNvSpPr>
          <p:nvPr>
            <p:ph type="sldNum" sz="quarter" idx="2"/>
          </p:nvPr>
        </p:nvSpPr>
        <p:spPr>
          <a:xfrm>
            <a:off x="508000"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94" name="Shape 94"/>
          <p:cNvSpPr/>
          <p:nvPr/>
        </p:nvSpPr>
        <p:spPr>
          <a:xfrm>
            <a:off x="647700" y="1968500"/>
            <a:ext cx="4876867" cy="127"/>
          </a:xfrm>
          <a:prstGeom prst="line">
            <a:avLst/>
          </a:prstGeom>
          <a:ln w="12700">
            <a:solidFill>
              <a:srgbClr val="9A9A9A"/>
            </a:solidFill>
            <a:miter lim="400000"/>
          </a:ln>
        </p:spPr>
        <p:txBody>
          <a:bodyPr lIns="50800" tIns="50800" rIns="50800" bIns="50800" anchor="ctr"/>
          <a:lstStyle/>
          <a:p>
            <a:endParaRPr/>
          </a:p>
        </p:txBody>
      </p:sp>
      <p:sp>
        <p:nvSpPr>
          <p:cNvPr id="95" name="Shape 95"/>
          <p:cNvSpPr>
            <a:spLocks noGrp="1"/>
          </p:cNvSpPr>
          <p:nvPr>
            <p:ph type="pic" idx="13"/>
          </p:nvPr>
        </p:nvSpPr>
        <p:spPr>
          <a:xfrm>
            <a:off x="6502400" y="0"/>
            <a:ext cx="6502400" cy="9842500"/>
          </a:xfrm>
          <a:prstGeom prst="rect">
            <a:avLst/>
          </a:prstGeom>
        </p:spPr>
        <p:txBody>
          <a:bodyPr lIns="91439" tIns="45719" rIns="91439" bIns="45719">
            <a:noAutofit/>
          </a:bodyPr>
          <a:lstStyle/>
          <a:p>
            <a:endParaRPr/>
          </a:p>
        </p:txBody>
      </p:sp>
      <p:sp>
        <p:nvSpPr>
          <p:cNvPr id="96" name="Shape 96"/>
          <p:cNvSpPr>
            <a:spLocks noGrp="1"/>
          </p:cNvSpPr>
          <p:nvPr>
            <p:ph type="title"/>
          </p:nvPr>
        </p:nvSpPr>
        <p:spPr>
          <a:xfrm>
            <a:off x="571500" y="330200"/>
            <a:ext cx="5080000" cy="1397000"/>
          </a:xfrm>
          <a:prstGeom prst="rect">
            <a:avLst/>
          </a:prstGeom>
        </p:spPr>
        <p:txBody>
          <a:bodyPr/>
          <a:lstStyle/>
          <a:p>
            <a:r>
              <a:t>Title Text</a:t>
            </a:r>
          </a:p>
        </p:txBody>
      </p:sp>
      <p:sp>
        <p:nvSpPr>
          <p:cNvPr id="97" name="Shape 97"/>
          <p:cNvSpPr>
            <a:spLocks noGrp="1"/>
          </p:cNvSpPr>
          <p:nvPr>
            <p:ph type="body" sz="half" idx="1"/>
          </p:nvPr>
        </p:nvSpPr>
        <p:spPr>
          <a:xfrm>
            <a:off x="571500" y="2324100"/>
            <a:ext cx="5080000" cy="6565900"/>
          </a:xfrm>
          <a:prstGeom prst="rect">
            <a:avLst/>
          </a:prstGeom>
        </p:spPr>
        <p:txBody>
          <a:bodyPr/>
          <a:lstStyle>
            <a:lvl1pPr>
              <a:defRPr>
                <a:solidFill>
                  <a:srgbClr val="747474"/>
                </a:solidFill>
              </a:defRPr>
            </a:lvl1pPr>
            <a:lvl2pPr>
              <a:defRPr>
                <a:solidFill>
                  <a:srgbClr val="747474"/>
                </a:solidFill>
              </a:defRPr>
            </a:lvl2pPr>
            <a:lvl3pPr>
              <a:defRPr>
                <a:solidFill>
                  <a:srgbClr val="747474"/>
                </a:solidFill>
              </a:defRPr>
            </a:lvl3pPr>
            <a:lvl4pPr>
              <a:defRPr>
                <a:solidFill>
                  <a:srgbClr val="747474"/>
                </a:solidFill>
              </a:defRPr>
            </a:lvl4pPr>
            <a:lvl5pPr>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98" name="Shape 98"/>
          <p:cNvSpPr>
            <a:spLocks noGrp="1"/>
          </p:cNvSpPr>
          <p:nvPr>
            <p:ph type="sldNum" sz="quarter" idx="2"/>
          </p:nvPr>
        </p:nvSpPr>
        <p:spPr>
          <a:xfrm>
            <a:off x="510743" y="9194800"/>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Photo - 2 Up Landscape">
    <p:spTree>
      <p:nvGrpSpPr>
        <p:cNvPr id="1" name=""/>
        <p:cNvGrpSpPr/>
        <p:nvPr/>
      </p:nvGrpSpPr>
      <p:grpSpPr>
        <a:xfrm>
          <a:off x="0" y="0"/>
          <a:ext cx="0" cy="0"/>
          <a:chOff x="0" y="0"/>
          <a:chExt cx="0" cy="0"/>
        </a:xfrm>
      </p:grpSpPr>
      <p:sp>
        <p:nvSpPr>
          <p:cNvPr id="105" name="Shape 105"/>
          <p:cNvSpPr/>
          <p:nvPr/>
        </p:nvSpPr>
        <p:spPr>
          <a:xfrm flipH="1">
            <a:off x="6502399" y="1803400"/>
            <a:ext cx="1" cy="4318000"/>
          </a:xfrm>
          <a:prstGeom prst="line">
            <a:avLst/>
          </a:prstGeom>
          <a:ln w="12700">
            <a:solidFill>
              <a:srgbClr val="ABABAB"/>
            </a:solidFill>
            <a:miter lim="400000"/>
          </a:ln>
        </p:spPr>
        <p:txBody>
          <a:bodyPr lIns="50800" tIns="50800" rIns="50800" bIns="50800" anchor="ctr"/>
          <a:lstStyle/>
          <a:p>
            <a:endParaRPr/>
          </a:p>
        </p:txBody>
      </p:sp>
      <p:sp>
        <p:nvSpPr>
          <p:cNvPr id="106" name="Shape 106"/>
          <p:cNvSpPr>
            <a:spLocks noGrp="1"/>
          </p:cNvSpPr>
          <p:nvPr>
            <p:ph type="pic" sz="quarter" idx="13"/>
          </p:nvPr>
        </p:nvSpPr>
        <p:spPr>
          <a:xfrm>
            <a:off x="6667500" y="1803400"/>
            <a:ext cx="5816600" cy="4318000"/>
          </a:xfrm>
          <a:prstGeom prst="rect">
            <a:avLst/>
          </a:prstGeom>
        </p:spPr>
        <p:txBody>
          <a:bodyPr lIns="91439" tIns="45719" rIns="91439" bIns="45719">
            <a:noAutofit/>
          </a:bodyPr>
          <a:lstStyle/>
          <a:p>
            <a:endParaRPr/>
          </a:p>
        </p:txBody>
      </p:sp>
      <p:sp>
        <p:nvSpPr>
          <p:cNvPr id="107" name="Shape 107"/>
          <p:cNvSpPr>
            <a:spLocks noGrp="1"/>
          </p:cNvSpPr>
          <p:nvPr>
            <p:ph type="pic" sz="quarter" idx="14"/>
          </p:nvPr>
        </p:nvSpPr>
        <p:spPr>
          <a:xfrm>
            <a:off x="520700" y="1803400"/>
            <a:ext cx="5803900" cy="4318000"/>
          </a:xfrm>
          <a:prstGeom prst="rect">
            <a:avLst/>
          </a:prstGeom>
        </p:spPr>
        <p:txBody>
          <a:bodyPr lIns="91439" tIns="45719" rIns="91439" bIns="45719">
            <a:noAutofit/>
          </a:bodyPr>
          <a:lstStyle/>
          <a:p>
            <a:endParaRPr/>
          </a:p>
        </p:txBody>
      </p:sp>
      <p:sp>
        <p:nvSpPr>
          <p:cNvPr id="108" name="Shape 108"/>
          <p:cNvSpPr>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09" name="Shape 10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hoto - 2 Up Portrait &amp; Landscape">
    <p:spTree>
      <p:nvGrpSpPr>
        <p:cNvPr id="1" name=""/>
        <p:cNvGrpSpPr/>
        <p:nvPr/>
      </p:nvGrpSpPr>
      <p:grpSpPr>
        <a:xfrm>
          <a:off x="0" y="0"/>
          <a:ext cx="0" cy="0"/>
          <a:chOff x="0" y="0"/>
          <a:chExt cx="0" cy="0"/>
        </a:xfrm>
      </p:grpSpPr>
      <p:sp>
        <p:nvSpPr>
          <p:cNvPr id="116" name="Shape 116"/>
          <p:cNvSpPr/>
          <p:nvPr/>
        </p:nvSpPr>
        <p:spPr>
          <a:xfrm flipH="1">
            <a:off x="4432299" y="1778000"/>
            <a:ext cx="1" cy="5054600"/>
          </a:xfrm>
          <a:prstGeom prst="line">
            <a:avLst/>
          </a:prstGeom>
          <a:ln w="12700">
            <a:solidFill>
              <a:srgbClr val="ABABAB"/>
            </a:solidFill>
            <a:miter lim="400000"/>
          </a:ln>
        </p:spPr>
        <p:txBody>
          <a:bodyPr lIns="50800" tIns="50800" rIns="50800" bIns="50800" anchor="ctr"/>
          <a:lstStyle/>
          <a:p>
            <a:endParaRPr/>
          </a:p>
        </p:txBody>
      </p:sp>
      <p:sp>
        <p:nvSpPr>
          <p:cNvPr id="117" name="Shape 117"/>
          <p:cNvSpPr>
            <a:spLocks noGrp="1"/>
          </p:cNvSpPr>
          <p:nvPr>
            <p:ph type="pic" sz="quarter" idx="13"/>
          </p:nvPr>
        </p:nvSpPr>
        <p:spPr>
          <a:xfrm>
            <a:off x="520700" y="1778000"/>
            <a:ext cx="3759200" cy="5054600"/>
          </a:xfrm>
          <a:prstGeom prst="rect">
            <a:avLst/>
          </a:prstGeom>
        </p:spPr>
        <p:txBody>
          <a:bodyPr lIns="91439" tIns="45719" rIns="91439" bIns="45719">
            <a:noAutofit/>
          </a:bodyPr>
          <a:lstStyle/>
          <a:p>
            <a:endParaRPr/>
          </a:p>
        </p:txBody>
      </p:sp>
      <p:sp>
        <p:nvSpPr>
          <p:cNvPr id="118" name="Shape 118"/>
          <p:cNvSpPr>
            <a:spLocks noGrp="1"/>
          </p:cNvSpPr>
          <p:nvPr>
            <p:ph type="pic" sz="half" idx="14"/>
          </p:nvPr>
        </p:nvSpPr>
        <p:spPr>
          <a:xfrm>
            <a:off x="4622800" y="1778000"/>
            <a:ext cx="7886700" cy="5054600"/>
          </a:xfrm>
          <a:prstGeom prst="rect">
            <a:avLst/>
          </a:prstGeom>
        </p:spPr>
        <p:txBody>
          <a:bodyPr lIns="91439" tIns="45719" rIns="91439" bIns="45719">
            <a:noAutofit/>
          </a:bodyPr>
          <a:lstStyle/>
          <a:p>
            <a:endParaRPr/>
          </a:p>
        </p:txBody>
      </p:sp>
      <p:sp>
        <p:nvSpPr>
          <p:cNvPr id="119" name="Shape 119"/>
          <p:cNvSpPr>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20" name="Shape 12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2 Up Portrait">
    <p:spTree>
      <p:nvGrpSpPr>
        <p:cNvPr id="1" name=""/>
        <p:cNvGrpSpPr/>
        <p:nvPr/>
      </p:nvGrpSpPr>
      <p:grpSpPr>
        <a:xfrm>
          <a:off x="0" y="0"/>
          <a:ext cx="0" cy="0"/>
          <a:chOff x="0" y="0"/>
          <a:chExt cx="0" cy="0"/>
        </a:xfrm>
      </p:grpSpPr>
      <p:sp>
        <p:nvSpPr>
          <p:cNvPr id="127" name="Shape 127"/>
          <p:cNvSpPr/>
          <p:nvPr/>
        </p:nvSpPr>
        <p:spPr>
          <a:xfrm flipH="1">
            <a:off x="6489699" y="508000"/>
            <a:ext cx="1" cy="8013731"/>
          </a:xfrm>
          <a:prstGeom prst="line">
            <a:avLst/>
          </a:prstGeom>
          <a:ln w="12700">
            <a:solidFill>
              <a:srgbClr val="ABABAB"/>
            </a:solidFill>
            <a:miter lim="400000"/>
          </a:ln>
        </p:spPr>
        <p:txBody>
          <a:bodyPr lIns="50800" tIns="50800" rIns="50800" bIns="50800" anchor="ctr"/>
          <a:lstStyle/>
          <a:p>
            <a:endParaRPr/>
          </a:p>
        </p:txBody>
      </p:sp>
      <p:sp>
        <p:nvSpPr>
          <p:cNvPr id="128" name="Shape 128"/>
          <p:cNvSpPr>
            <a:spLocks noGrp="1"/>
          </p:cNvSpPr>
          <p:nvPr>
            <p:ph type="pic" sz="half" idx="13"/>
          </p:nvPr>
        </p:nvSpPr>
        <p:spPr>
          <a:xfrm>
            <a:off x="469900" y="457200"/>
            <a:ext cx="5842000" cy="8064500"/>
          </a:xfrm>
          <a:prstGeom prst="rect">
            <a:avLst/>
          </a:prstGeom>
        </p:spPr>
        <p:txBody>
          <a:bodyPr lIns="91439" tIns="45719" rIns="91439" bIns="45719">
            <a:noAutofit/>
          </a:bodyPr>
          <a:lstStyle/>
          <a:p>
            <a:endParaRPr/>
          </a:p>
        </p:txBody>
      </p:sp>
      <p:sp>
        <p:nvSpPr>
          <p:cNvPr id="129" name="Shape 129"/>
          <p:cNvSpPr>
            <a:spLocks noGrp="1"/>
          </p:cNvSpPr>
          <p:nvPr>
            <p:ph type="pic" sz="half" idx="14"/>
          </p:nvPr>
        </p:nvSpPr>
        <p:spPr>
          <a:xfrm>
            <a:off x="6654800" y="508000"/>
            <a:ext cx="5829300" cy="8013700"/>
          </a:xfrm>
          <a:prstGeom prst="rect">
            <a:avLst/>
          </a:prstGeom>
        </p:spPr>
        <p:txBody>
          <a:bodyPr lIns="91439" tIns="45719" rIns="91439" bIns="45719">
            <a:noAutofit/>
          </a:bodyPr>
          <a:lstStyle/>
          <a:p>
            <a:endParaRPr/>
          </a:p>
        </p:txBody>
      </p:sp>
      <p:sp>
        <p:nvSpPr>
          <p:cNvPr id="130" name="Shape 130"/>
          <p:cNvSpPr>
            <a:spLocks noGrp="1"/>
          </p:cNvSpPr>
          <p:nvPr>
            <p:ph type="body" sz="quarter"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31" name="Shape 1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647700" y="1968500"/>
            <a:ext cx="11709400" cy="127"/>
          </a:xfrm>
          <a:prstGeom prst="line">
            <a:avLst/>
          </a:prstGeom>
          <a:ln w="12700">
            <a:solidFill>
              <a:srgbClr val="9A9A9A"/>
            </a:solidFill>
            <a:miter lim="400000"/>
          </a:ln>
        </p:spPr>
        <p:txBody>
          <a:bodyPr lIns="50800" tIns="50800" rIns="50800" bIns="50800" anchor="ctr"/>
          <a:lstStyle/>
          <a:p>
            <a:endParaRPr/>
          </a:p>
        </p:txBody>
      </p:sp>
      <p:sp>
        <p:nvSpPr>
          <p:cNvPr id="3" name="Shape 3"/>
          <p:cNvSpPr>
            <a:spLocks noGrp="1"/>
          </p:cNvSpPr>
          <p:nvPr>
            <p:ph type="title"/>
          </p:nvPr>
        </p:nvSpPr>
        <p:spPr>
          <a:xfrm>
            <a:off x="571500" y="330200"/>
            <a:ext cx="11861800" cy="1397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normAutofit/>
          </a:bodyPr>
          <a:lstStyle/>
          <a:p>
            <a:r>
              <a:t>Title Text</a:t>
            </a:r>
          </a:p>
        </p:txBody>
      </p:sp>
      <p:sp>
        <p:nvSpPr>
          <p:cNvPr id="4" name="Shape 4"/>
          <p:cNvSpPr>
            <a:spLocks noGrp="1"/>
          </p:cNvSpPr>
          <p:nvPr>
            <p:ph type="body" idx="1"/>
          </p:nvPr>
        </p:nvSpPr>
        <p:spPr>
          <a:xfrm>
            <a:off x="571500" y="2324100"/>
            <a:ext cx="11861800" cy="65659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2268199" y="9194800"/>
            <a:ext cx="312015" cy="299822"/>
          </a:xfrm>
          <a:prstGeom prst="rect">
            <a:avLst/>
          </a:prstGeom>
          <a:ln w="12700">
            <a:miter lim="400000"/>
          </a:ln>
        </p:spPr>
        <p:txBody>
          <a:bodyPr wrap="none" lIns="50800" tIns="50800" rIns="50800" bIns="50800">
            <a:normAutofit/>
          </a:bodyPr>
          <a:lstStyle>
            <a:lvl1pPr algn="r" defTabSz="584200">
              <a:defRPr sz="1400">
                <a:latin typeface="+mj-lt"/>
                <a:ea typeface="+mj-ea"/>
                <a:cs typeface="+mj-cs"/>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Lst>
  <p:transition spd="med"/>
  <p:txStyles>
    <p:titleStyle>
      <a:lvl1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9pPr>
    </p:titleStyle>
    <p:bodyStyle>
      <a:lvl1pPr marL="266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1pPr>
      <a:lvl2pPr marL="711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2pPr>
      <a:lvl3pPr marL="1155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3pPr>
      <a:lvl4pPr marL="1600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4pPr>
      <a:lvl5pPr marL="2044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5pPr>
      <a:lvl6pPr marL="2489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6pPr>
      <a:lvl7pPr marL="2933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7pPr>
      <a:lvl8pPr marL="33782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8pPr>
      <a:lvl9pPr marL="3822700" marR="0" indent="-266700" algn="l" defTabSz="584200" latinLnBrk="0">
        <a:lnSpc>
          <a:spcPct val="100000"/>
        </a:lnSpc>
        <a:spcBef>
          <a:spcPts val="4800"/>
        </a:spcBef>
        <a:spcAft>
          <a:spcPts val="0"/>
        </a:spcAft>
        <a:buClrTx/>
        <a:buSzPct val="100000"/>
        <a:buFontTx/>
        <a:buChar char="•"/>
        <a:tabLst/>
        <a:defRPr sz="2600" b="0" i="0" u="none" strike="noStrike" cap="none" spc="0" baseline="0">
          <a:ln>
            <a:noFill/>
          </a:ln>
          <a:solidFill>
            <a:srgbClr val="000000"/>
          </a:solidFill>
          <a:uFillTx/>
          <a:latin typeface="+mj-lt"/>
          <a:ea typeface="+mj-ea"/>
          <a:cs typeface="+mj-cs"/>
          <a:sym typeface="Helvetica Neue"/>
        </a:defRPr>
      </a:lvl9pPr>
    </p:bodyStyle>
    <p:otherStyle>
      <a:lvl1pPr marL="0" marR="0" indent="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1.mp4"/><Relationship Id="rId7" Type="http://schemas.openxmlformats.org/officeDocument/2006/relationships/hyperlink" Target="mailto:edeleastar@wit.ie" TargetMode="External"/><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hyperlink" Target="mailto:sdrohan@wit.ie" TargetMode="External"/><Relationship Id="rId5" Type="http://schemas.openxmlformats.org/officeDocument/2006/relationships/image" Target="../media/image4.png"/><Relationship Id="rId4"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5.png"/><Relationship Id="rId2" Type="http://schemas.openxmlformats.org/officeDocument/2006/relationships/tags" Target="../tags/tag10.xml"/><Relationship Id="rId1" Type="http://schemas.openxmlformats.org/officeDocument/2006/relationships/video" Target="NULL" TargetMode="External"/><Relationship Id="rId6" Type="http://schemas.openxmlformats.org/officeDocument/2006/relationships/hyperlink" Target="https://pragprog.com/titles/utj2/source_code" TargetMode="External"/><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11.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12.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13.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14.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15.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16.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5.png"/><Relationship Id="rId2" Type="http://schemas.openxmlformats.org/officeDocument/2006/relationships/tags" Target="../tags/tag17.xml"/><Relationship Id="rId1" Type="http://schemas.openxmlformats.org/officeDocument/2006/relationships/video" Target="NULL" TargetMode="External"/><Relationship Id="rId6" Type="http://schemas.openxmlformats.org/officeDocument/2006/relationships/hyperlink" Target="https://pragprog.com/titles/utj2/source_code" TargetMode="External"/><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18.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19.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video" Target="NULL" TargetMode="External"/><Relationship Id="rId6" Type="http://schemas.openxmlformats.org/officeDocument/2006/relationships/hyperlink" Target="https://pragprog.com/titles/utj2/source_code" TargetMode="External"/><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20.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21.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5.png"/><Relationship Id="rId2" Type="http://schemas.openxmlformats.org/officeDocument/2006/relationships/tags" Target="../tags/tag22.xml"/><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1.mp4"/><Relationship Id="rId7" Type="http://schemas.microsoft.com/office/2011/relationships/inkAction" Target="../ink/inkAction1.xml"/><Relationship Id="rId2" Type="http://schemas.openxmlformats.org/officeDocument/2006/relationships/tags" Target="../tags/tag23.xml"/><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slideLayout" Target="../slideLayouts/slideLayout14.xml"/><Relationship Id="rId4" Type="http://schemas.openxmlformats.org/officeDocument/2006/relationships/tags" Target="../tags/tag24.xml"/></Relationships>
</file>

<file path=ppt/slides/_rels/slide24.xml.rels><?xml version="1.0" encoding="UTF-8" standalone="yes"?>
<Relationships xmlns="http://schemas.openxmlformats.org/package/2006/relationships"><Relationship Id="rId8" Type="http://schemas.microsoft.com/office/2011/relationships/inkAction" Target="../ink/inkAction2.xml"/><Relationship Id="rId3" Type="http://schemas.microsoft.com/office/2007/relationships/media" Target="../media/media1.mp4"/><Relationship Id="rId7" Type="http://schemas.openxmlformats.org/officeDocument/2006/relationships/image" Target="../media/image5.png"/><Relationship Id="rId2" Type="http://schemas.openxmlformats.org/officeDocument/2006/relationships/tags" Target="../tags/tag25.xml"/><Relationship Id="rId1" Type="http://schemas.openxmlformats.org/officeDocument/2006/relationships/video" Target="NULL" TargetMode="External"/><Relationship Id="rId6" Type="http://schemas.openxmlformats.org/officeDocument/2006/relationships/image" Target="../media/image11.png"/><Relationship Id="rId5" Type="http://schemas.openxmlformats.org/officeDocument/2006/relationships/slideLayout" Target="../slideLayouts/slideLayout14.xml"/><Relationship Id="rId4" Type="http://schemas.openxmlformats.org/officeDocument/2006/relationships/tags" Target="../tags/tag26.xml"/><Relationship Id="rId9"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27.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5.png"/><Relationship Id="rId2" Type="http://schemas.openxmlformats.org/officeDocument/2006/relationships/tags" Target="../tags/tag28.xml"/><Relationship Id="rId1" Type="http://schemas.openxmlformats.org/officeDocument/2006/relationships/video" Target="NULL" TargetMode="External"/><Relationship Id="rId6" Type="http://schemas.openxmlformats.org/officeDocument/2006/relationships/hyperlink" Target="https://pragprog.com/titles/utj2/source_code" TargetMode="External"/><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29.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30.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31.xml"/><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3.xml"/><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7.jpeg"/><Relationship Id="rId4"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1.mp4"/><Relationship Id="rId7" Type="http://schemas.openxmlformats.org/officeDocument/2006/relationships/image" Target="../media/image14.png"/><Relationship Id="rId2" Type="http://schemas.openxmlformats.org/officeDocument/2006/relationships/tags" Target="../tags/tag32.xml"/><Relationship Id="rId1" Type="http://schemas.openxmlformats.org/officeDocument/2006/relationships/video" Target="NULL" TargetMode="External"/><Relationship Id="rId6" Type="http://schemas.openxmlformats.org/officeDocument/2006/relationships/hyperlink" Target="https://www.jetbrains.com/teamcity/documentation/" TargetMode="External"/><Relationship Id="rId5" Type="http://schemas.openxmlformats.org/officeDocument/2006/relationships/hyperlink" Target="http://jenkins-ci.org/" TargetMode="External"/><Relationship Id="rId4" Type="http://schemas.openxmlformats.org/officeDocument/2006/relationships/slideLayout" Target="../slideLayouts/slideLayout14.xml"/><Relationship Id="rId9"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5.png"/><Relationship Id="rId2" Type="http://schemas.openxmlformats.org/officeDocument/2006/relationships/tags" Target="../tags/tag33.xml"/><Relationship Id="rId1" Type="http://schemas.openxmlformats.org/officeDocument/2006/relationships/video" Target="NULL" TargetMode="External"/><Relationship Id="rId6" Type="http://schemas.openxmlformats.org/officeDocument/2006/relationships/image" Target="../media/image16.png"/><Relationship Id="rId5" Type="http://schemas.openxmlformats.org/officeDocument/2006/relationships/hyperlink" Target="https://cucumber.io/school" TargetMode="External"/><Relationship Id="rId4"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34.xml"/><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5.png"/><Relationship Id="rId2" Type="http://schemas.openxmlformats.org/officeDocument/2006/relationships/tags" Target="../tags/tag35.xml"/><Relationship Id="rId1" Type="http://schemas.openxmlformats.org/officeDocument/2006/relationships/video" Target="NULL" TargetMode="Externa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5.png"/><Relationship Id="rId2" Type="http://schemas.openxmlformats.org/officeDocument/2006/relationships/tags" Target="../tags/tag36.xml"/><Relationship Id="rId1" Type="http://schemas.openxmlformats.org/officeDocument/2006/relationships/video" Target="NULL" TargetMode="Externa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5.png"/><Relationship Id="rId2" Type="http://schemas.openxmlformats.org/officeDocument/2006/relationships/tags" Target="../tags/tag37.xml"/><Relationship Id="rId1" Type="http://schemas.openxmlformats.org/officeDocument/2006/relationships/video" Target="NULL" TargetMode="External"/><Relationship Id="rId6" Type="http://schemas.openxmlformats.org/officeDocument/2006/relationships/hyperlink" Target="https://pragprog.com/titles/utj2/source_code" TargetMode="External"/><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38.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39.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4.xml"/><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7.jpeg"/><Relationship Id="rId4"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5.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6.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7.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8.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9.xml"/><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561" y="2212622"/>
            <a:ext cx="11428871" cy="1688818"/>
          </a:xfrm>
        </p:spPr>
        <p:txBody>
          <a:bodyPr>
            <a:normAutofit/>
          </a:bodyPr>
          <a:lstStyle/>
          <a:p>
            <a:pPr algn="l">
              <a:defRPr/>
            </a:pPr>
            <a:r>
              <a:rPr lang="en-IE" sz="5689" dirty="0"/>
              <a:t>FIRST Principles</a:t>
            </a:r>
            <a:endParaRPr lang="en-IE" sz="5689" dirty="0">
              <a:solidFill>
                <a:schemeClr val="bg1">
                  <a:lumMod val="50000"/>
                </a:schemeClr>
              </a:solidFill>
            </a:endParaRPr>
          </a:p>
        </p:txBody>
      </p:sp>
      <p:sp>
        <p:nvSpPr>
          <p:cNvPr id="3" name="Subtitle 2"/>
          <p:cNvSpPr>
            <a:spLocks noGrp="1"/>
          </p:cNvSpPr>
          <p:nvPr>
            <p:ph type="subTitle" idx="4294967295"/>
          </p:nvPr>
        </p:nvSpPr>
        <p:spPr>
          <a:xfrm>
            <a:off x="381565" y="4745849"/>
            <a:ext cx="2734168" cy="1282418"/>
          </a:xfrm>
        </p:spPr>
        <p:txBody>
          <a:bodyPr>
            <a:noAutofit/>
          </a:bodyPr>
          <a:lstStyle/>
          <a:p>
            <a:pPr marL="0" indent="0" algn="r">
              <a:lnSpc>
                <a:spcPct val="110000"/>
              </a:lnSpc>
              <a:spcBef>
                <a:spcPts val="0"/>
              </a:spcBef>
              <a:buNone/>
              <a:defRPr/>
            </a:pPr>
            <a:r>
              <a:rPr lang="en-IE" dirty="0">
                <a:solidFill>
                  <a:schemeClr val="bg1">
                    <a:lumMod val="50000"/>
                  </a:schemeClr>
                </a:solidFill>
              </a:rPr>
              <a:t>Produced </a:t>
            </a:r>
          </a:p>
          <a:p>
            <a:pPr marL="0" indent="0" algn="r">
              <a:lnSpc>
                <a:spcPct val="110000"/>
              </a:lnSpc>
              <a:spcBef>
                <a:spcPts val="0"/>
              </a:spcBef>
              <a:buNone/>
              <a:defRPr/>
            </a:pPr>
            <a:r>
              <a:rPr lang="en-IE" dirty="0">
                <a:solidFill>
                  <a:schemeClr val="bg1">
                    <a:lumMod val="50000"/>
                  </a:schemeClr>
                </a:solidFill>
              </a:rPr>
              <a:t>by:</a:t>
            </a:r>
          </a:p>
        </p:txBody>
      </p:sp>
      <p:pic>
        <p:nvPicPr>
          <p:cNvPr id="5124"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1565" y="8128001"/>
            <a:ext cx="5364480" cy="1205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841068" y="8367325"/>
            <a:ext cx="6048587" cy="831760"/>
          </a:xfrm>
          <a:prstGeom prst="rect">
            <a:avLst/>
          </a:prstGeom>
          <a:noFill/>
        </p:spPr>
        <p:txBody>
          <a:bodyPr lIns="130041" tIns="65021" rIns="130041" bIns="65021">
            <a:spAutoFit/>
          </a:bodyPr>
          <a:lstStyle/>
          <a:p>
            <a:pPr>
              <a:defRPr/>
            </a:pPr>
            <a:r>
              <a:rPr lang="en-IE" sz="2276" dirty="0">
                <a:solidFill>
                  <a:schemeClr val="tx2">
                    <a:lumMod val="75000"/>
                  </a:schemeClr>
                </a:solidFill>
              </a:rPr>
              <a:t>Department of Computing and Mathematics</a:t>
            </a:r>
          </a:p>
          <a:p>
            <a:pPr>
              <a:defRPr/>
            </a:pPr>
            <a:r>
              <a:rPr lang="en-IE" sz="2276" dirty="0">
                <a:solidFill>
                  <a:schemeClr val="tx2">
                    <a:lumMod val="75000"/>
                  </a:schemeClr>
                </a:solidFill>
              </a:rPr>
              <a:t>http://www.wit.ie/</a:t>
            </a:r>
          </a:p>
        </p:txBody>
      </p:sp>
      <p:cxnSp>
        <p:nvCxnSpPr>
          <p:cNvPr id="7" name="Straight Connector 6"/>
          <p:cNvCxnSpPr/>
          <p:nvPr/>
        </p:nvCxnSpPr>
        <p:spPr>
          <a:xfrm>
            <a:off x="669753" y="3866445"/>
            <a:ext cx="11665296" cy="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5127" name="Shape 240"/>
          <p:cNvSpPr txBox="1">
            <a:spLocks/>
          </p:cNvSpPr>
          <p:nvPr/>
        </p:nvSpPr>
        <p:spPr bwMode="auto">
          <a:xfrm>
            <a:off x="4012963" y="4445566"/>
            <a:ext cx="8351521" cy="198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lstStyle>
            <a:lvl1pPr defTabSz="584200">
              <a:lnSpc>
                <a:spcPct val="96000"/>
              </a:lnSpc>
              <a:spcBef>
                <a:spcPts val="700"/>
              </a:spcBef>
              <a:buSzPct val="100000"/>
              <a:buChar char="•"/>
              <a:defRPr sz="2000">
                <a:solidFill>
                  <a:srgbClr val="000000"/>
                </a:solidFill>
                <a:latin typeface="Helvetica Neue Light" charset="0"/>
                <a:ea typeface="Helvetica Neue Light" charset="0"/>
                <a:cs typeface="Helvetica Neue Light" charset="0"/>
                <a:sym typeface="Helvetica Neue Light" charset="0"/>
              </a:defRPr>
            </a:lvl1pPr>
            <a:lvl2pPr marL="711200" indent="-266700" defTabSz="584200">
              <a:lnSpc>
                <a:spcPct val="96000"/>
              </a:lnSpc>
              <a:spcBef>
                <a:spcPts val="700"/>
              </a:spcBef>
              <a:buSzPct val="100000"/>
              <a:buChar char="•"/>
              <a:defRPr sz="2000">
                <a:solidFill>
                  <a:srgbClr val="000000"/>
                </a:solidFill>
                <a:latin typeface="Helvetica Neue Light" charset="0"/>
                <a:ea typeface="Helvetica Neue Light" charset="0"/>
                <a:cs typeface="Helvetica Neue Light" charset="0"/>
                <a:sym typeface="Helvetica Neue Light" charset="0"/>
              </a:defRPr>
            </a:lvl2pPr>
            <a:lvl3pPr marL="1155700" indent="-266700" defTabSz="584200">
              <a:lnSpc>
                <a:spcPct val="96000"/>
              </a:lnSpc>
              <a:spcBef>
                <a:spcPts val="700"/>
              </a:spcBef>
              <a:buSzPct val="100000"/>
              <a:buChar char="•"/>
              <a:defRPr sz="2000">
                <a:solidFill>
                  <a:srgbClr val="000000"/>
                </a:solidFill>
                <a:latin typeface="Helvetica Neue Light" charset="0"/>
                <a:ea typeface="Helvetica Neue Light" charset="0"/>
                <a:cs typeface="Helvetica Neue Light" charset="0"/>
                <a:sym typeface="Helvetica Neue Light" charset="0"/>
              </a:defRPr>
            </a:lvl3pPr>
            <a:lvl4pPr marL="1600200" indent="-266700" defTabSz="584200">
              <a:lnSpc>
                <a:spcPct val="96000"/>
              </a:lnSpc>
              <a:spcBef>
                <a:spcPts val="700"/>
              </a:spcBef>
              <a:buSzPct val="100000"/>
              <a:buChar char="•"/>
              <a:defRPr sz="2000">
                <a:solidFill>
                  <a:srgbClr val="000000"/>
                </a:solidFill>
                <a:latin typeface="Helvetica Neue Light" charset="0"/>
                <a:ea typeface="Helvetica Neue Light" charset="0"/>
                <a:cs typeface="Helvetica Neue Light" charset="0"/>
                <a:sym typeface="Helvetica Neue Light" charset="0"/>
              </a:defRPr>
            </a:lvl4pPr>
            <a:lvl5pPr marL="2044700" indent="-266700" defTabSz="584200">
              <a:lnSpc>
                <a:spcPct val="96000"/>
              </a:lnSpc>
              <a:spcBef>
                <a:spcPts val="700"/>
              </a:spcBef>
              <a:buSzPct val="100000"/>
              <a:buChar char="•"/>
              <a:defRPr sz="2000">
                <a:solidFill>
                  <a:srgbClr val="000000"/>
                </a:solidFill>
                <a:latin typeface="Helvetica Neue Light" charset="0"/>
                <a:ea typeface="Helvetica Neue Light" charset="0"/>
                <a:cs typeface="Helvetica Neue Light" charset="0"/>
                <a:sym typeface="Helvetica Neue Light" charset="0"/>
              </a:defRPr>
            </a:lvl5pPr>
            <a:lvl6pPr marL="2501900" indent="-266700" defTabSz="584200" eaLnBrk="0" fontAlgn="base" hangingPunct="0">
              <a:lnSpc>
                <a:spcPct val="96000"/>
              </a:lnSpc>
              <a:spcBef>
                <a:spcPts val="700"/>
              </a:spcBef>
              <a:spcAft>
                <a:spcPct val="0"/>
              </a:spcAft>
              <a:buSzPct val="100000"/>
              <a:buChar char="•"/>
              <a:defRPr sz="2000">
                <a:solidFill>
                  <a:srgbClr val="000000"/>
                </a:solidFill>
                <a:latin typeface="Helvetica Neue Light" charset="0"/>
                <a:ea typeface="Helvetica Neue Light" charset="0"/>
                <a:cs typeface="Helvetica Neue Light" charset="0"/>
                <a:sym typeface="Helvetica Neue Light" charset="0"/>
              </a:defRPr>
            </a:lvl6pPr>
            <a:lvl7pPr marL="2959100" indent="-266700" defTabSz="584200" eaLnBrk="0" fontAlgn="base" hangingPunct="0">
              <a:lnSpc>
                <a:spcPct val="96000"/>
              </a:lnSpc>
              <a:spcBef>
                <a:spcPts val="700"/>
              </a:spcBef>
              <a:spcAft>
                <a:spcPct val="0"/>
              </a:spcAft>
              <a:buSzPct val="100000"/>
              <a:buChar char="•"/>
              <a:defRPr sz="2000">
                <a:solidFill>
                  <a:srgbClr val="000000"/>
                </a:solidFill>
                <a:latin typeface="Helvetica Neue Light" charset="0"/>
                <a:ea typeface="Helvetica Neue Light" charset="0"/>
                <a:cs typeface="Helvetica Neue Light" charset="0"/>
                <a:sym typeface="Helvetica Neue Light" charset="0"/>
              </a:defRPr>
            </a:lvl7pPr>
            <a:lvl8pPr marL="3416300" indent="-266700" defTabSz="584200" eaLnBrk="0" fontAlgn="base" hangingPunct="0">
              <a:lnSpc>
                <a:spcPct val="96000"/>
              </a:lnSpc>
              <a:spcBef>
                <a:spcPts val="700"/>
              </a:spcBef>
              <a:spcAft>
                <a:spcPct val="0"/>
              </a:spcAft>
              <a:buSzPct val="100000"/>
              <a:buChar char="•"/>
              <a:defRPr sz="2000">
                <a:solidFill>
                  <a:srgbClr val="000000"/>
                </a:solidFill>
                <a:latin typeface="Helvetica Neue Light" charset="0"/>
                <a:ea typeface="Helvetica Neue Light" charset="0"/>
                <a:cs typeface="Helvetica Neue Light" charset="0"/>
                <a:sym typeface="Helvetica Neue Light" charset="0"/>
              </a:defRPr>
            </a:lvl8pPr>
            <a:lvl9pPr marL="3873500" indent="-266700" defTabSz="584200" eaLnBrk="0" fontAlgn="base" hangingPunct="0">
              <a:lnSpc>
                <a:spcPct val="96000"/>
              </a:lnSpc>
              <a:spcBef>
                <a:spcPts val="700"/>
              </a:spcBef>
              <a:spcAft>
                <a:spcPct val="0"/>
              </a:spcAft>
              <a:buSzPct val="100000"/>
              <a:buChar char="•"/>
              <a:defRPr sz="2000">
                <a:solidFill>
                  <a:srgbClr val="000000"/>
                </a:solidFill>
                <a:latin typeface="Helvetica Neue Light" charset="0"/>
                <a:ea typeface="Helvetica Neue Light" charset="0"/>
                <a:cs typeface="Helvetica Neue Light" charset="0"/>
                <a:sym typeface="Helvetica Neue Light" charset="0"/>
              </a:defRPr>
            </a:lvl9pPr>
          </a:lstStyle>
          <a:p>
            <a:pPr hangingPunct="1">
              <a:lnSpc>
                <a:spcPct val="150000"/>
              </a:lnSpc>
              <a:spcBef>
                <a:spcPct val="0"/>
              </a:spcBef>
              <a:buFontTx/>
              <a:buNone/>
            </a:pPr>
            <a:r>
              <a:rPr lang="en-IE" altLang="en-US" sz="3556" dirty="0" err="1">
                <a:sym typeface="Helvetica Neue" charset="0"/>
              </a:rPr>
              <a:t>Dr.</a:t>
            </a:r>
            <a:r>
              <a:rPr lang="en-IE" altLang="en-US" sz="3556" dirty="0">
                <a:sym typeface="Helvetica Neue" charset="0"/>
              </a:rPr>
              <a:t> </a:t>
            </a:r>
            <a:r>
              <a:rPr lang="en-IE" altLang="en-US" sz="3556" dirty="0" err="1">
                <a:sym typeface="Helvetica Neue" charset="0"/>
              </a:rPr>
              <a:t>Siobhán</a:t>
            </a:r>
            <a:r>
              <a:rPr lang="en-IE" altLang="en-US" sz="3556" dirty="0">
                <a:sym typeface="Helvetica Neue" charset="0"/>
              </a:rPr>
              <a:t> Drohan (</a:t>
            </a:r>
            <a:r>
              <a:rPr lang="en-IE" altLang="en-US" sz="3556" dirty="0">
                <a:sym typeface="Helvetica Neue" charset="0"/>
                <a:hlinkClick r:id="rId6"/>
              </a:rPr>
              <a:t>sdrohan@wit.ie</a:t>
            </a:r>
            <a:r>
              <a:rPr lang="en-IE" altLang="en-US" sz="3556" dirty="0">
                <a:sym typeface="Helvetica Neue" charset="0"/>
              </a:rPr>
              <a:t>) </a:t>
            </a:r>
          </a:p>
          <a:p>
            <a:pPr hangingPunct="1">
              <a:lnSpc>
                <a:spcPct val="150000"/>
              </a:lnSpc>
              <a:spcBef>
                <a:spcPct val="0"/>
              </a:spcBef>
              <a:buNone/>
            </a:pPr>
            <a:r>
              <a:rPr lang="en-IE" altLang="en-US" sz="3556" dirty="0">
                <a:sym typeface="Helvetica Neue" charset="0"/>
              </a:rPr>
              <a:t>Eamonn de Leastar (</a:t>
            </a:r>
            <a:r>
              <a:rPr lang="en-IE" altLang="en-US" sz="3556" dirty="0">
                <a:sym typeface="Helvetica Neue" charset="0"/>
                <a:hlinkClick r:id="rId7"/>
              </a:rPr>
              <a:t>edeleastar@wit.ie</a:t>
            </a:r>
            <a:r>
              <a:rPr lang="en-IE" altLang="en-US" sz="3556" dirty="0">
                <a:sym typeface="Helvetica Neue" charset="0"/>
              </a:rPr>
              <a:t>)</a:t>
            </a:r>
          </a:p>
        </p:txBody>
      </p:sp>
      <p:pic>
        <p:nvPicPr>
          <p:cNvPr id="4" name="tmp7B90">
            <a:hlinkClick r:id="" action="ppaction://media"/>
            <a:extLst>
              <a:ext uri="{FF2B5EF4-FFF2-40B4-BE49-F238E27FC236}">
                <a16:creationId xmlns:a16="http://schemas.microsoft.com/office/drawing/2014/main" id="{1514B7CE-5B44-48B3-AD3F-F3324FDC5D8E}"/>
              </a:ext>
            </a:extLst>
          </p:cNvPr>
          <p:cNvPicPr>
            <a:picLocks noChangeAspect="1"/>
          </p:cNvPicPr>
          <p:nvPr>
            <a:videoFile r:link="rId1"/>
            <p:custDataLst>
              <p:tags r:id="rId2"/>
            </p:custDataLst>
            <p:extLst>
              <p:ext uri="{DAA4B4D4-6D71-4841-9C94-3DE7FCFB9230}">
                <p14:media xmlns:p14="http://schemas.microsoft.com/office/powerpoint/2010/main" r:embed="rId3">
                  <p14:trim st="1056" end="1.3626772131E6"/>
                </p14:media>
              </p:ext>
              <p:ext uri="{42D2F446-02D8-4167-A562-619A0277C38B}">
                <p15:isNarration xmlns:p15="http://schemas.microsoft.com/office/powerpoint/2012/main" val="1"/>
              </p:ext>
            </p:extLst>
          </p:nvPr>
        </p:nvPicPr>
        <p:blipFill>
          <a:blip r:embed="rId8"/>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159849987"/>
      </p:ext>
    </p:extLst>
  </p:cSld>
  <p:clrMapOvr>
    <a:masterClrMapping/>
  </p:clrMapOvr>
  <p:transition spd="med" advClick="0" advTm="805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FIRST Principles</a:t>
            </a:r>
          </a:p>
        </p:txBody>
      </p:sp>
      <p:sp>
        <p:nvSpPr>
          <p:cNvPr id="7" name="Text Placeholder 6"/>
          <p:cNvSpPr>
            <a:spLocks noGrp="1"/>
          </p:cNvSpPr>
          <p:nvPr>
            <p:ph type="body" sz="half" idx="1"/>
          </p:nvPr>
        </p:nvSpPr>
        <p:spPr>
          <a:xfrm>
            <a:off x="571500" y="2324100"/>
            <a:ext cx="5714876" cy="6565900"/>
          </a:xfrm>
        </p:spPr>
        <p:txBody>
          <a:bodyPr/>
          <a:lstStyle/>
          <a:p>
            <a:pPr marL="0" indent="0">
              <a:buNone/>
            </a:pPr>
            <a:r>
              <a:rPr lang="en-IE" dirty="0"/>
              <a:t>Characteristics of quality tests:</a:t>
            </a:r>
          </a:p>
          <a:p>
            <a:r>
              <a:rPr lang="en-IE" dirty="0"/>
              <a:t>[F]</a:t>
            </a:r>
            <a:r>
              <a:rPr lang="en-IE" dirty="0" err="1"/>
              <a:t>ast</a:t>
            </a:r>
            <a:endParaRPr lang="en-IE" dirty="0"/>
          </a:p>
          <a:p>
            <a:r>
              <a:rPr lang="en-IE" dirty="0"/>
              <a:t>[I]</a:t>
            </a:r>
            <a:r>
              <a:rPr lang="en-IE" dirty="0" err="1"/>
              <a:t>solate</a:t>
            </a:r>
            <a:r>
              <a:rPr lang="en-IE" dirty="0"/>
              <a:t> your tests</a:t>
            </a:r>
          </a:p>
          <a:p>
            <a:r>
              <a:rPr lang="en-IE" dirty="0"/>
              <a:t>[R]</a:t>
            </a:r>
            <a:r>
              <a:rPr lang="en-IE" dirty="0" err="1"/>
              <a:t>epeatable</a:t>
            </a:r>
            <a:endParaRPr lang="en-IE" dirty="0"/>
          </a:p>
          <a:p>
            <a:r>
              <a:rPr lang="en-IE" dirty="0"/>
              <a:t>[S]elf-validating</a:t>
            </a:r>
          </a:p>
          <a:p>
            <a:r>
              <a:rPr lang="en-IE" dirty="0"/>
              <a:t>[T]</a:t>
            </a:r>
            <a:r>
              <a:rPr lang="en-IE" dirty="0" err="1"/>
              <a:t>imely</a:t>
            </a:r>
            <a:endParaRPr lang="en-IE"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6416" y="2428528"/>
            <a:ext cx="5541084" cy="653563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6718424" y="9053264"/>
            <a:ext cx="5537093" cy="338554"/>
          </a:xfrm>
          <a:prstGeom prst="rect">
            <a:avLst/>
          </a:prstGeom>
        </p:spPr>
        <p:txBody>
          <a:bodyPr wrap="none">
            <a:spAutoFit/>
          </a:bodyPr>
          <a:lstStyle/>
          <a:p>
            <a:r>
              <a:rPr lang="en-IE" sz="1600" dirty="0"/>
              <a:t>Source Code: </a:t>
            </a:r>
            <a:r>
              <a:rPr lang="en-IE" sz="1600" dirty="0">
                <a:hlinkClick r:id="rId6"/>
              </a:rPr>
              <a:t>https://pragprog.com/titles/utj2/source_code</a:t>
            </a:r>
            <a:r>
              <a:rPr lang="en-IE" sz="1600" dirty="0"/>
              <a:t> </a:t>
            </a:r>
          </a:p>
        </p:txBody>
      </p:sp>
      <p:sp>
        <p:nvSpPr>
          <p:cNvPr id="3" name="Rectangle 2"/>
          <p:cNvSpPr/>
          <p:nvPr/>
        </p:nvSpPr>
        <p:spPr>
          <a:xfrm>
            <a:off x="453728" y="4156720"/>
            <a:ext cx="4824536" cy="792088"/>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E" sz="3600" b="0" i="0" u="none" strike="noStrike" cap="none" spc="0" normalizeH="0" baseline="0">
              <a:ln>
                <a:noFill/>
              </a:ln>
              <a:solidFill>
                <a:srgbClr val="000000"/>
              </a:solidFill>
              <a:effectLst/>
              <a:uFillTx/>
              <a:latin typeface="+mn-lt"/>
              <a:ea typeface="+mn-ea"/>
              <a:cs typeface="+mn-cs"/>
              <a:sym typeface="Helvetica Neue Light"/>
            </a:endParaRPr>
          </a:p>
        </p:txBody>
      </p:sp>
      <p:pic>
        <p:nvPicPr>
          <p:cNvPr id="4" name="tmp7B90">
            <a:hlinkClick r:id="" action="ppaction://media"/>
            <a:extLst>
              <a:ext uri="{FF2B5EF4-FFF2-40B4-BE49-F238E27FC236}">
                <a16:creationId xmlns:a16="http://schemas.microsoft.com/office/drawing/2014/main" id="{CCAC870E-2180-4F3D-9D27-CE3152143A2B}"/>
              </a:ext>
            </a:extLst>
          </p:cNvPr>
          <p:cNvPicPr>
            <a:picLocks noChangeAspect="1"/>
          </p:cNvPicPr>
          <p:nvPr>
            <a:videoFile r:link="rId1"/>
            <p:custDataLst>
              <p:tags r:id="rId2"/>
            </p:custDataLst>
            <p:extLst>
              <p:ext uri="{DAA4B4D4-6D71-4841-9C94-3DE7FCFB9230}">
                <p14:media xmlns:p14="http://schemas.microsoft.com/office/powerpoint/2010/main" r:embed="rId3">
                  <p14:trim st="166897" end="1.1975192131E6"/>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488752374"/>
      </p:ext>
    </p:extLst>
  </p:cSld>
  <p:clrMapOvr>
    <a:masterClrMapping/>
  </p:clrMapOvr>
  <p:transition spd="med" advTm="73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a:t>
            </a:r>
            <a:r>
              <a:rPr lang="en-IE" dirty="0">
                <a:solidFill>
                  <a:srgbClr val="FF0000"/>
                </a:solidFill>
              </a:rPr>
              <a:t>[I]</a:t>
            </a:r>
            <a:r>
              <a:rPr lang="en-IE" dirty="0"/>
              <a:t>RST:  </a:t>
            </a:r>
            <a:r>
              <a:rPr lang="en-IE" dirty="0">
                <a:solidFill>
                  <a:srgbClr val="FF0000"/>
                </a:solidFill>
              </a:rPr>
              <a:t>[I]</a:t>
            </a:r>
            <a:r>
              <a:rPr lang="en-IE" dirty="0" err="1"/>
              <a:t>solate</a:t>
            </a:r>
            <a:r>
              <a:rPr lang="en-IE" dirty="0"/>
              <a:t> your tests</a:t>
            </a:r>
          </a:p>
        </p:txBody>
      </p:sp>
      <p:sp>
        <p:nvSpPr>
          <p:cNvPr id="3" name="Text Placeholder 2"/>
          <p:cNvSpPr>
            <a:spLocks noGrp="1"/>
          </p:cNvSpPr>
          <p:nvPr>
            <p:ph type="body" idx="1"/>
          </p:nvPr>
        </p:nvSpPr>
        <p:spPr>
          <a:xfrm>
            <a:off x="571500" y="2324100"/>
            <a:ext cx="11691540" cy="6565900"/>
          </a:xfrm>
        </p:spPr>
        <p:txBody>
          <a:bodyPr>
            <a:normAutofit/>
          </a:bodyPr>
          <a:lstStyle/>
          <a:p>
            <a:r>
              <a:rPr lang="en-IE" b="1" dirty="0">
                <a:solidFill>
                  <a:srgbClr val="7030A0"/>
                </a:solidFill>
              </a:rPr>
              <a:t>Good unit tests focus on a small chunk of code to verify (i.e. cohesive):</a:t>
            </a:r>
          </a:p>
          <a:p>
            <a:pPr lvl="1"/>
            <a:r>
              <a:rPr lang="en-IE" dirty="0">
                <a:solidFill>
                  <a:schemeClr val="tx1"/>
                </a:solidFill>
              </a:rPr>
              <a:t>That’s in line with our definition of </a:t>
            </a:r>
            <a:r>
              <a:rPr lang="en-IE" i="1" dirty="0">
                <a:solidFill>
                  <a:schemeClr val="tx1"/>
                </a:solidFill>
              </a:rPr>
              <a:t>unit</a:t>
            </a:r>
            <a:r>
              <a:rPr lang="en-IE" dirty="0">
                <a:solidFill>
                  <a:schemeClr val="tx1"/>
                </a:solidFill>
              </a:rPr>
              <a:t>; the more code that your test interacts with, directly or indirectly, the more things are likely to go awry.</a:t>
            </a:r>
          </a:p>
          <a:p>
            <a:pPr marL="444500" lvl="1" indent="0">
              <a:buNone/>
            </a:pPr>
            <a:endParaRPr lang="en-IE" sz="2800" dirty="0">
              <a:solidFill>
                <a:schemeClr val="tx1"/>
              </a:solidFill>
            </a:endParaRPr>
          </a:p>
          <a:p>
            <a:pPr lvl="1"/>
            <a:endParaRPr lang="en-IE" sz="2800" dirty="0">
              <a:solidFill>
                <a:schemeClr val="tx1"/>
              </a:solidFill>
            </a:endParaRPr>
          </a:p>
          <a:p>
            <a:pPr lvl="1"/>
            <a:endParaRPr lang="en-IE" sz="2800" dirty="0">
              <a:solidFill>
                <a:schemeClr val="tx1"/>
              </a:solidFill>
            </a:endParaRPr>
          </a:p>
          <a:p>
            <a:pPr lvl="1"/>
            <a:endParaRPr lang="en-IE" sz="3200" dirty="0">
              <a:solidFill>
                <a:schemeClr val="tx1"/>
              </a:solidFill>
            </a:endParaRPr>
          </a:p>
        </p:txBody>
      </p:sp>
      <p:pic>
        <p:nvPicPr>
          <p:cNvPr id="4" name="tmp7B90">
            <a:hlinkClick r:id="" action="ppaction://media"/>
            <a:extLst>
              <a:ext uri="{FF2B5EF4-FFF2-40B4-BE49-F238E27FC236}">
                <a16:creationId xmlns:a16="http://schemas.microsoft.com/office/drawing/2014/main" id="{0602C6F7-C052-4613-92BB-43E3F2B40561}"/>
              </a:ext>
            </a:extLst>
          </p:cNvPr>
          <p:cNvPicPr>
            <a:picLocks noChangeAspect="1"/>
          </p:cNvPicPr>
          <p:nvPr>
            <a:videoFile r:link="rId1"/>
            <p:custDataLst>
              <p:tags r:id="rId2"/>
            </p:custDataLst>
            <p:extLst>
              <p:ext uri="{DAA4B4D4-6D71-4841-9C94-3DE7FCFB9230}">
                <p14:media xmlns:p14="http://schemas.microsoft.com/office/powerpoint/2010/main" r:embed="rId3">
                  <p14:trim st="174267" end="1.1649572131E6"/>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549077955"/>
      </p:ext>
    </p:extLst>
  </p:cSld>
  <p:clrMapOvr>
    <a:masterClrMapping/>
  </p:clrMapOvr>
  <p:transition spd="med" advTm="3256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a:t>
            </a:r>
            <a:r>
              <a:rPr lang="en-IE" dirty="0">
                <a:solidFill>
                  <a:srgbClr val="FF0000"/>
                </a:solidFill>
              </a:rPr>
              <a:t>[I]</a:t>
            </a:r>
            <a:r>
              <a:rPr lang="en-IE" dirty="0"/>
              <a:t>RST:  </a:t>
            </a:r>
            <a:r>
              <a:rPr lang="en-IE" dirty="0">
                <a:solidFill>
                  <a:srgbClr val="FF0000"/>
                </a:solidFill>
              </a:rPr>
              <a:t>[I]</a:t>
            </a:r>
            <a:r>
              <a:rPr lang="en-IE" dirty="0" err="1"/>
              <a:t>solate</a:t>
            </a:r>
            <a:r>
              <a:rPr lang="en-IE" dirty="0"/>
              <a:t> your tests</a:t>
            </a:r>
          </a:p>
        </p:txBody>
      </p:sp>
      <p:sp>
        <p:nvSpPr>
          <p:cNvPr id="3" name="Text Placeholder 2"/>
          <p:cNvSpPr>
            <a:spLocks noGrp="1"/>
          </p:cNvSpPr>
          <p:nvPr>
            <p:ph type="body" idx="1"/>
          </p:nvPr>
        </p:nvSpPr>
        <p:spPr>
          <a:xfrm>
            <a:off x="571500" y="2324100"/>
            <a:ext cx="11691540" cy="6565900"/>
          </a:xfrm>
        </p:spPr>
        <p:txBody>
          <a:bodyPr>
            <a:normAutofit fontScale="92500"/>
          </a:bodyPr>
          <a:lstStyle/>
          <a:p>
            <a:r>
              <a:rPr lang="en-IE" sz="2800" b="1" dirty="0">
                <a:solidFill>
                  <a:srgbClr val="7030A0"/>
                </a:solidFill>
              </a:rPr>
              <a:t>Good unit tests focus on a small chunk of code to verify (i.e. cohesive):</a:t>
            </a:r>
          </a:p>
          <a:p>
            <a:pPr lvl="1"/>
            <a:r>
              <a:rPr lang="en-IE" sz="2800" dirty="0">
                <a:solidFill>
                  <a:schemeClr val="tx1"/>
                </a:solidFill>
              </a:rPr>
              <a:t>That’s in line with our definition of </a:t>
            </a:r>
            <a:r>
              <a:rPr lang="en-IE" sz="2800" i="1" dirty="0">
                <a:solidFill>
                  <a:schemeClr val="tx1"/>
                </a:solidFill>
              </a:rPr>
              <a:t>unit</a:t>
            </a:r>
            <a:r>
              <a:rPr lang="en-IE" sz="2800" dirty="0">
                <a:solidFill>
                  <a:schemeClr val="tx1"/>
                </a:solidFill>
              </a:rPr>
              <a:t>; the more code that your test interacts with, directly or indirectly, the more things are likely to go awry.</a:t>
            </a:r>
          </a:p>
          <a:p>
            <a:r>
              <a:rPr lang="en-IE" sz="2800" b="1" dirty="0">
                <a:solidFill>
                  <a:srgbClr val="7030A0"/>
                </a:solidFill>
              </a:rPr>
              <a:t>You should be able to run any one test at any time, in any order:</a:t>
            </a:r>
          </a:p>
          <a:p>
            <a:pPr lvl="1"/>
            <a:r>
              <a:rPr lang="en-IE" sz="2800" dirty="0">
                <a:solidFill>
                  <a:schemeClr val="tx1"/>
                </a:solidFill>
              </a:rPr>
              <a:t>Good unit tests also don’t depend on other unit tests (or test cases within the same test method). You might think you’re speeding up your tests by carefully crafting their order so that several tests can reuse some of the same expensively constructed data. But you’re simultaneously creating an evil chain of dependencies. When things go wrong—and they will—you’ll spend piles of time figuring out which one thing buried in a long chain of prior events caused your test to fail.</a:t>
            </a:r>
          </a:p>
          <a:p>
            <a:pPr lvl="1"/>
            <a:endParaRPr lang="en-IE" sz="2800" dirty="0">
              <a:solidFill>
                <a:schemeClr val="tx1"/>
              </a:solidFill>
            </a:endParaRPr>
          </a:p>
          <a:p>
            <a:pPr marL="444500" lvl="1" indent="0">
              <a:buNone/>
            </a:pPr>
            <a:endParaRPr lang="en-IE" sz="2800" dirty="0">
              <a:solidFill>
                <a:schemeClr val="tx1"/>
              </a:solidFill>
            </a:endParaRPr>
          </a:p>
          <a:p>
            <a:pPr lvl="1"/>
            <a:endParaRPr lang="en-IE" sz="2800" dirty="0">
              <a:solidFill>
                <a:schemeClr val="tx1"/>
              </a:solidFill>
            </a:endParaRPr>
          </a:p>
          <a:p>
            <a:pPr lvl="1"/>
            <a:endParaRPr lang="en-IE" sz="2800" dirty="0">
              <a:solidFill>
                <a:schemeClr val="tx1"/>
              </a:solidFill>
            </a:endParaRPr>
          </a:p>
          <a:p>
            <a:pPr lvl="1"/>
            <a:endParaRPr lang="en-IE" sz="3200" dirty="0">
              <a:solidFill>
                <a:schemeClr val="tx1"/>
              </a:solidFill>
            </a:endParaRPr>
          </a:p>
        </p:txBody>
      </p:sp>
      <p:pic>
        <p:nvPicPr>
          <p:cNvPr id="4" name="tmp7B90">
            <a:hlinkClick r:id="" action="ppaction://media"/>
            <a:extLst>
              <a:ext uri="{FF2B5EF4-FFF2-40B4-BE49-F238E27FC236}">
                <a16:creationId xmlns:a16="http://schemas.microsoft.com/office/drawing/2014/main" id="{AD12BFF8-95BE-4CEF-A33D-02F0C78F213D}"/>
              </a:ext>
            </a:extLst>
          </p:cNvPr>
          <p:cNvPicPr>
            <a:picLocks noChangeAspect="1"/>
          </p:cNvPicPr>
          <p:nvPr>
            <a:videoFile r:link="rId1"/>
            <p:custDataLst>
              <p:tags r:id="rId2"/>
            </p:custDataLst>
            <p:extLst>
              <p:ext uri="{DAA4B4D4-6D71-4841-9C94-3DE7FCFB9230}">
                <p14:media xmlns:p14="http://schemas.microsoft.com/office/powerpoint/2010/main" r:embed="rId3">
                  <p14:trim st="206829" end="1.0980092131E6"/>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628983640"/>
      </p:ext>
    </p:extLst>
  </p:cSld>
  <p:clrMapOvr>
    <a:masterClrMapping/>
  </p:clrMapOvr>
  <p:transition spd="med" advTm="6694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330200"/>
            <a:ext cx="11861800" cy="1397000"/>
          </a:xfrm>
        </p:spPr>
        <p:txBody>
          <a:bodyPr/>
          <a:lstStyle/>
          <a:p>
            <a:r>
              <a:rPr lang="en-IE" dirty="0"/>
              <a:t>F</a:t>
            </a:r>
            <a:r>
              <a:rPr lang="en-IE" dirty="0">
                <a:solidFill>
                  <a:srgbClr val="FF0000"/>
                </a:solidFill>
              </a:rPr>
              <a:t>[I]</a:t>
            </a:r>
            <a:r>
              <a:rPr lang="en-IE" dirty="0"/>
              <a:t>RST:  </a:t>
            </a:r>
            <a:r>
              <a:rPr lang="en-IE" dirty="0">
                <a:solidFill>
                  <a:srgbClr val="FF0000"/>
                </a:solidFill>
              </a:rPr>
              <a:t>[I]</a:t>
            </a:r>
            <a:r>
              <a:rPr lang="en-IE" dirty="0" err="1"/>
              <a:t>solate</a:t>
            </a:r>
            <a:r>
              <a:rPr lang="en-IE" dirty="0"/>
              <a:t> your tests</a:t>
            </a:r>
          </a:p>
        </p:txBody>
      </p:sp>
      <p:sp>
        <p:nvSpPr>
          <p:cNvPr id="3" name="Text Placeholder 2"/>
          <p:cNvSpPr>
            <a:spLocks noGrp="1"/>
          </p:cNvSpPr>
          <p:nvPr>
            <p:ph type="body" idx="1"/>
          </p:nvPr>
        </p:nvSpPr>
        <p:spPr>
          <a:xfrm>
            <a:off x="571500" y="2324100"/>
            <a:ext cx="11691540" cy="6565900"/>
          </a:xfrm>
        </p:spPr>
        <p:txBody>
          <a:bodyPr>
            <a:normAutofit/>
          </a:bodyPr>
          <a:lstStyle/>
          <a:p>
            <a:pPr marL="0" indent="0">
              <a:buNone/>
            </a:pPr>
            <a:r>
              <a:rPr lang="en-IE" dirty="0">
                <a:solidFill>
                  <a:schemeClr val="tx1"/>
                </a:solidFill>
              </a:rPr>
              <a:t>Single Responsibility Principe (SRP) and Testing:</a:t>
            </a:r>
          </a:p>
          <a:p>
            <a:pPr lvl="1"/>
            <a:r>
              <a:rPr lang="en-IE" dirty="0">
                <a:solidFill>
                  <a:schemeClr val="tx1"/>
                </a:solidFill>
              </a:rPr>
              <a:t>SRP: classes should have only one reason to change.  </a:t>
            </a:r>
          </a:p>
        </p:txBody>
      </p:sp>
      <p:pic>
        <p:nvPicPr>
          <p:cNvPr id="4" name="tmp7B90">
            <a:hlinkClick r:id="" action="ppaction://media"/>
            <a:extLst>
              <a:ext uri="{FF2B5EF4-FFF2-40B4-BE49-F238E27FC236}">
                <a16:creationId xmlns:a16="http://schemas.microsoft.com/office/drawing/2014/main" id="{ECB808F1-8719-4E92-BE08-0E59DCBE8176}"/>
              </a:ext>
            </a:extLst>
          </p:cNvPr>
          <p:cNvPicPr>
            <a:picLocks noChangeAspect="1"/>
          </p:cNvPicPr>
          <p:nvPr>
            <a:videoFile r:link="rId1"/>
            <p:custDataLst>
              <p:tags r:id="rId2"/>
            </p:custDataLst>
            <p:extLst>
              <p:ext uri="{DAA4B4D4-6D71-4841-9C94-3DE7FCFB9230}">
                <p14:media xmlns:p14="http://schemas.microsoft.com/office/powerpoint/2010/main" r:embed="rId3">
                  <p14:trim st="273777" end="1.0802692131E6"/>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869333156"/>
      </p:ext>
    </p:extLst>
  </p:cSld>
  <p:clrMapOvr>
    <a:masterClrMapping/>
  </p:clrMapOvr>
  <p:transition spd="med" advTm="1773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330200"/>
            <a:ext cx="11861800" cy="1397000"/>
          </a:xfrm>
        </p:spPr>
        <p:txBody>
          <a:bodyPr/>
          <a:lstStyle/>
          <a:p>
            <a:r>
              <a:rPr lang="en-IE" dirty="0"/>
              <a:t>F</a:t>
            </a:r>
            <a:r>
              <a:rPr lang="en-IE" dirty="0">
                <a:solidFill>
                  <a:srgbClr val="FF0000"/>
                </a:solidFill>
              </a:rPr>
              <a:t>[I]</a:t>
            </a:r>
            <a:r>
              <a:rPr lang="en-IE" dirty="0"/>
              <a:t>RST:  </a:t>
            </a:r>
            <a:r>
              <a:rPr lang="en-IE" dirty="0">
                <a:solidFill>
                  <a:srgbClr val="FF0000"/>
                </a:solidFill>
              </a:rPr>
              <a:t>[I]</a:t>
            </a:r>
            <a:r>
              <a:rPr lang="en-IE" dirty="0" err="1"/>
              <a:t>solate</a:t>
            </a:r>
            <a:r>
              <a:rPr lang="en-IE" dirty="0"/>
              <a:t> your tests</a:t>
            </a:r>
          </a:p>
        </p:txBody>
      </p:sp>
      <p:sp>
        <p:nvSpPr>
          <p:cNvPr id="3" name="Text Placeholder 2"/>
          <p:cNvSpPr>
            <a:spLocks noGrp="1"/>
          </p:cNvSpPr>
          <p:nvPr>
            <p:ph type="body" idx="1"/>
          </p:nvPr>
        </p:nvSpPr>
        <p:spPr>
          <a:xfrm>
            <a:off x="571500" y="2324100"/>
            <a:ext cx="11691540" cy="6565900"/>
          </a:xfrm>
        </p:spPr>
        <p:txBody>
          <a:bodyPr>
            <a:normAutofit/>
          </a:bodyPr>
          <a:lstStyle/>
          <a:p>
            <a:pPr marL="0" indent="0">
              <a:buNone/>
            </a:pPr>
            <a:r>
              <a:rPr lang="en-IE" dirty="0">
                <a:solidFill>
                  <a:schemeClr val="tx1"/>
                </a:solidFill>
              </a:rPr>
              <a:t>Single Responsibility Principe (SRP) and Testing:</a:t>
            </a:r>
          </a:p>
          <a:p>
            <a:pPr lvl="1"/>
            <a:r>
              <a:rPr lang="en-IE" dirty="0">
                <a:solidFill>
                  <a:schemeClr val="tx1"/>
                </a:solidFill>
              </a:rPr>
              <a:t>SRP: classes should have only one reason to change.  </a:t>
            </a:r>
          </a:p>
          <a:p>
            <a:pPr lvl="1"/>
            <a:r>
              <a:rPr lang="en-IE" dirty="0">
                <a:solidFill>
                  <a:schemeClr val="tx1"/>
                </a:solidFill>
              </a:rPr>
              <a:t>SRP provides great guideline for your test methods also. If one of your test methods can break for more than one reason, consider splitting it into separate tests. When a focused unit test breaks, it’s usually obvious why.</a:t>
            </a:r>
          </a:p>
        </p:txBody>
      </p:sp>
      <p:pic>
        <p:nvPicPr>
          <p:cNvPr id="4" name="tmp7B90">
            <a:hlinkClick r:id="" action="ppaction://media"/>
            <a:extLst>
              <a:ext uri="{FF2B5EF4-FFF2-40B4-BE49-F238E27FC236}">
                <a16:creationId xmlns:a16="http://schemas.microsoft.com/office/drawing/2014/main" id="{A01990EA-0132-4DFF-AEA2-07DA4BB9A758}"/>
              </a:ext>
            </a:extLst>
          </p:cNvPr>
          <p:cNvPicPr>
            <a:picLocks noChangeAspect="1"/>
          </p:cNvPicPr>
          <p:nvPr>
            <a:videoFile r:link="rId1"/>
            <p:custDataLst>
              <p:tags r:id="rId2"/>
            </p:custDataLst>
            <p:extLst>
              <p:ext uri="{DAA4B4D4-6D71-4841-9C94-3DE7FCFB9230}">
                <p14:media xmlns:p14="http://schemas.microsoft.com/office/powerpoint/2010/main" r:embed="rId3">
                  <p14:trim st="291517" end="1.0351182131E6"/>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382407575"/>
      </p:ext>
    </p:extLst>
  </p:cSld>
  <p:clrMapOvr>
    <a:masterClrMapping/>
  </p:clrMapOvr>
  <p:transition spd="med" advTm="451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330200"/>
            <a:ext cx="11861800" cy="1397000"/>
          </a:xfrm>
        </p:spPr>
        <p:txBody>
          <a:bodyPr/>
          <a:lstStyle/>
          <a:p>
            <a:r>
              <a:rPr lang="en-IE" dirty="0"/>
              <a:t>F</a:t>
            </a:r>
            <a:r>
              <a:rPr lang="en-IE" dirty="0">
                <a:solidFill>
                  <a:srgbClr val="FF0000"/>
                </a:solidFill>
              </a:rPr>
              <a:t>[I]</a:t>
            </a:r>
            <a:r>
              <a:rPr lang="en-IE" dirty="0"/>
              <a:t>RST:  </a:t>
            </a:r>
            <a:r>
              <a:rPr lang="en-IE" dirty="0">
                <a:solidFill>
                  <a:srgbClr val="FF0000"/>
                </a:solidFill>
              </a:rPr>
              <a:t>[I]</a:t>
            </a:r>
            <a:r>
              <a:rPr lang="en-IE" dirty="0" err="1"/>
              <a:t>solate</a:t>
            </a:r>
            <a:r>
              <a:rPr lang="en-IE" dirty="0"/>
              <a:t> your tests</a:t>
            </a:r>
          </a:p>
        </p:txBody>
      </p:sp>
      <p:sp>
        <p:nvSpPr>
          <p:cNvPr id="3" name="Text Placeholder 2"/>
          <p:cNvSpPr>
            <a:spLocks noGrp="1"/>
          </p:cNvSpPr>
          <p:nvPr>
            <p:ph type="body" idx="1"/>
          </p:nvPr>
        </p:nvSpPr>
        <p:spPr>
          <a:xfrm>
            <a:off x="571500" y="2324100"/>
            <a:ext cx="11691540" cy="6565900"/>
          </a:xfrm>
        </p:spPr>
        <p:txBody>
          <a:bodyPr>
            <a:normAutofit/>
          </a:bodyPr>
          <a:lstStyle/>
          <a:p>
            <a:pPr marL="0" indent="0">
              <a:buNone/>
            </a:pPr>
            <a:r>
              <a:rPr lang="en-IE" dirty="0">
                <a:solidFill>
                  <a:schemeClr val="tx1"/>
                </a:solidFill>
              </a:rPr>
              <a:t>Single Responsibility Principe (SRP) and Testing:</a:t>
            </a:r>
          </a:p>
          <a:p>
            <a:pPr lvl="1"/>
            <a:r>
              <a:rPr lang="en-IE" dirty="0">
                <a:solidFill>
                  <a:schemeClr val="tx1"/>
                </a:solidFill>
              </a:rPr>
              <a:t>SRP: classes should have only one reason to change.  </a:t>
            </a:r>
          </a:p>
          <a:p>
            <a:pPr lvl="1"/>
            <a:r>
              <a:rPr lang="en-IE" dirty="0">
                <a:solidFill>
                  <a:schemeClr val="tx1"/>
                </a:solidFill>
              </a:rPr>
              <a:t>SRP provides great guideline for your test methods also. If one of your test methods can break for more than one reason, consider splitting it into separate tests. When a focused unit test breaks, it’s usually obvious why.</a:t>
            </a:r>
          </a:p>
          <a:p>
            <a:pPr lvl="1"/>
            <a:r>
              <a:rPr lang="en-IE" dirty="0">
                <a:solidFill>
                  <a:schemeClr val="tx1"/>
                </a:solidFill>
              </a:rPr>
              <a:t>It’s easy to keep your tests focused and independent if each test concentrates only on a small amount of behaviour. </a:t>
            </a:r>
          </a:p>
          <a:p>
            <a:pPr lvl="2"/>
            <a:r>
              <a:rPr lang="en-IE" dirty="0">
                <a:solidFill>
                  <a:schemeClr val="tx1"/>
                </a:solidFill>
              </a:rPr>
              <a:t>When you start to add a second assert to a test, ask yourself, “Does this assertion help to verify a single behaviour, or does it represent a behaviour that I could describe with a new test name?”</a:t>
            </a:r>
          </a:p>
        </p:txBody>
      </p:sp>
      <p:pic>
        <p:nvPicPr>
          <p:cNvPr id="4" name="tmp7B90">
            <a:hlinkClick r:id="" action="ppaction://media"/>
            <a:extLst>
              <a:ext uri="{FF2B5EF4-FFF2-40B4-BE49-F238E27FC236}">
                <a16:creationId xmlns:a16="http://schemas.microsoft.com/office/drawing/2014/main" id="{AEEE7308-5F33-49BF-A063-DC72FDCB180A}"/>
              </a:ext>
            </a:extLst>
          </p:cNvPr>
          <p:cNvPicPr>
            <a:picLocks noChangeAspect="1"/>
          </p:cNvPicPr>
          <p:nvPr>
            <a:videoFile r:link="rId1"/>
            <p:custDataLst>
              <p:tags r:id="rId2"/>
            </p:custDataLst>
            <p:extLst>
              <p:ext uri="{DAA4B4D4-6D71-4841-9C94-3DE7FCFB9230}">
                <p14:media xmlns:p14="http://schemas.microsoft.com/office/powerpoint/2010/main" r:embed="rId3">
                  <p14:trim st="336668" end="988754.2131000001"/>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478995236"/>
      </p:ext>
    </p:extLst>
  </p:cSld>
  <p:clrMapOvr>
    <a:masterClrMapping/>
  </p:clrMapOvr>
  <p:transition spd="med" advTm="463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a:t>
            </a:r>
            <a:r>
              <a:rPr lang="en-IE" dirty="0">
                <a:solidFill>
                  <a:srgbClr val="FF0000"/>
                </a:solidFill>
              </a:rPr>
              <a:t>[I]</a:t>
            </a:r>
            <a:r>
              <a:rPr lang="en-IE" dirty="0"/>
              <a:t>RST:  </a:t>
            </a:r>
            <a:r>
              <a:rPr lang="en-IE" dirty="0">
                <a:solidFill>
                  <a:srgbClr val="FF0000"/>
                </a:solidFill>
              </a:rPr>
              <a:t>[I]</a:t>
            </a:r>
            <a:r>
              <a:rPr lang="en-IE" dirty="0" err="1"/>
              <a:t>solate</a:t>
            </a:r>
            <a:r>
              <a:rPr lang="en-IE" dirty="0"/>
              <a:t> your tests</a:t>
            </a:r>
          </a:p>
        </p:txBody>
      </p:sp>
      <p:sp>
        <p:nvSpPr>
          <p:cNvPr id="3" name="Text Placeholder 2"/>
          <p:cNvSpPr>
            <a:spLocks noGrp="1"/>
          </p:cNvSpPr>
          <p:nvPr>
            <p:ph type="body" idx="1"/>
          </p:nvPr>
        </p:nvSpPr>
        <p:spPr>
          <a:xfrm>
            <a:off x="571500" y="2324100"/>
            <a:ext cx="11691540" cy="6565900"/>
          </a:xfrm>
        </p:spPr>
        <p:txBody>
          <a:bodyPr>
            <a:normAutofit lnSpcReduction="10000"/>
          </a:bodyPr>
          <a:lstStyle/>
          <a:p>
            <a:r>
              <a:rPr lang="en-IE" sz="2800" dirty="0">
                <a:solidFill>
                  <a:schemeClr val="tx1"/>
                </a:solidFill>
              </a:rPr>
              <a:t>Consider this database access scenario:</a:t>
            </a:r>
          </a:p>
          <a:p>
            <a:pPr lvl="1"/>
            <a:r>
              <a:rPr lang="en-IE" sz="2800" dirty="0">
                <a:solidFill>
                  <a:schemeClr val="tx1"/>
                </a:solidFill>
              </a:rPr>
              <a:t>The code you’re testing might interact with other code that reads from a database. </a:t>
            </a:r>
          </a:p>
          <a:p>
            <a:pPr lvl="1"/>
            <a:r>
              <a:rPr lang="en-IE" sz="2800" dirty="0">
                <a:solidFill>
                  <a:schemeClr val="tx1"/>
                </a:solidFill>
              </a:rPr>
              <a:t>Data dependencies create a whole host of problems. Tests that must ultimately depend on a database require you to ensure that the database has the right data. </a:t>
            </a:r>
          </a:p>
          <a:p>
            <a:pPr lvl="1"/>
            <a:r>
              <a:rPr lang="en-IE" sz="2800" dirty="0">
                <a:solidFill>
                  <a:schemeClr val="tx1"/>
                </a:solidFill>
              </a:rPr>
              <a:t>If your data source is shared, you have to worry about external changes (maybe out of your control) breaking your tests. Don’t forget that other developers are often running their tests at the same time! Simply interacting with an external store increases the likelihood that your test will fail for availability or accessibility reasons.</a:t>
            </a:r>
            <a:endParaRPr lang="en-IE" sz="3200" dirty="0">
              <a:solidFill>
                <a:schemeClr val="tx1"/>
              </a:solidFill>
            </a:endParaRPr>
          </a:p>
        </p:txBody>
      </p:sp>
      <p:pic>
        <p:nvPicPr>
          <p:cNvPr id="4" name="tmp7B90">
            <a:hlinkClick r:id="" action="ppaction://media"/>
            <a:extLst>
              <a:ext uri="{FF2B5EF4-FFF2-40B4-BE49-F238E27FC236}">
                <a16:creationId xmlns:a16="http://schemas.microsoft.com/office/drawing/2014/main" id="{7C3E4703-CE57-46A3-9491-59CC8AF0D805}"/>
              </a:ext>
            </a:extLst>
          </p:cNvPr>
          <p:cNvPicPr>
            <a:picLocks noChangeAspect="1"/>
          </p:cNvPicPr>
          <p:nvPr>
            <a:videoFile r:link="rId1"/>
            <p:custDataLst>
              <p:tags r:id="rId2"/>
            </p:custDataLst>
            <p:extLst>
              <p:ext uri="{DAA4B4D4-6D71-4841-9C94-3DE7FCFB9230}">
                <p14:media xmlns:p14="http://schemas.microsoft.com/office/powerpoint/2010/main" r:embed="rId3">
                  <p14:trim st="383032" end="921379.2131000001"/>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426186619"/>
      </p:ext>
    </p:extLst>
  </p:cSld>
  <p:clrMapOvr>
    <a:masterClrMapping/>
  </p:clrMapOvr>
  <p:transition spd="med" advTm="673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FIRST Principles</a:t>
            </a:r>
          </a:p>
        </p:txBody>
      </p:sp>
      <p:sp>
        <p:nvSpPr>
          <p:cNvPr id="7" name="Text Placeholder 6"/>
          <p:cNvSpPr>
            <a:spLocks noGrp="1"/>
          </p:cNvSpPr>
          <p:nvPr>
            <p:ph type="body" sz="half" idx="1"/>
          </p:nvPr>
        </p:nvSpPr>
        <p:spPr>
          <a:xfrm>
            <a:off x="571500" y="2324100"/>
            <a:ext cx="5714876" cy="6565900"/>
          </a:xfrm>
        </p:spPr>
        <p:txBody>
          <a:bodyPr/>
          <a:lstStyle/>
          <a:p>
            <a:pPr marL="0" indent="0">
              <a:buNone/>
            </a:pPr>
            <a:r>
              <a:rPr lang="en-IE" dirty="0"/>
              <a:t>Characteristics of quality tests:</a:t>
            </a:r>
          </a:p>
          <a:p>
            <a:r>
              <a:rPr lang="en-IE" dirty="0"/>
              <a:t>[F]</a:t>
            </a:r>
            <a:r>
              <a:rPr lang="en-IE" dirty="0" err="1"/>
              <a:t>ast</a:t>
            </a:r>
            <a:endParaRPr lang="en-IE" dirty="0"/>
          </a:p>
          <a:p>
            <a:r>
              <a:rPr lang="en-IE" dirty="0"/>
              <a:t>[I]</a:t>
            </a:r>
            <a:r>
              <a:rPr lang="en-IE" dirty="0" err="1"/>
              <a:t>solate</a:t>
            </a:r>
            <a:r>
              <a:rPr lang="en-IE" dirty="0"/>
              <a:t> your tests</a:t>
            </a:r>
          </a:p>
          <a:p>
            <a:r>
              <a:rPr lang="en-IE" dirty="0"/>
              <a:t>[R]</a:t>
            </a:r>
            <a:r>
              <a:rPr lang="en-IE" dirty="0" err="1"/>
              <a:t>epeatable</a:t>
            </a:r>
            <a:endParaRPr lang="en-IE" dirty="0"/>
          </a:p>
          <a:p>
            <a:r>
              <a:rPr lang="en-IE" dirty="0"/>
              <a:t>[S]elf-validating</a:t>
            </a:r>
          </a:p>
          <a:p>
            <a:r>
              <a:rPr lang="en-IE" dirty="0"/>
              <a:t>[T]</a:t>
            </a:r>
            <a:r>
              <a:rPr lang="en-IE" dirty="0" err="1"/>
              <a:t>imely</a:t>
            </a:r>
            <a:endParaRPr lang="en-IE"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6416" y="2428528"/>
            <a:ext cx="5541084" cy="653563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6718424" y="9053264"/>
            <a:ext cx="5537093" cy="338554"/>
          </a:xfrm>
          <a:prstGeom prst="rect">
            <a:avLst/>
          </a:prstGeom>
        </p:spPr>
        <p:txBody>
          <a:bodyPr wrap="none">
            <a:spAutoFit/>
          </a:bodyPr>
          <a:lstStyle/>
          <a:p>
            <a:r>
              <a:rPr lang="en-IE" sz="1600" dirty="0"/>
              <a:t>Source Code: </a:t>
            </a:r>
            <a:r>
              <a:rPr lang="en-IE" sz="1600" dirty="0">
                <a:hlinkClick r:id="rId6"/>
              </a:rPr>
              <a:t>https://pragprog.com/titles/utj2/source_code</a:t>
            </a:r>
            <a:r>
              <a:rPr lang="en-IE" sz="1600" dirty="0"/>
              <a:t> </a:t>
            </a:r>
          </a:p>
        </p:txBody>
      </p:sp>
      <p:sp>
        <p:nvSpPr>
          <p:cNvPr id="3" name="Rectangle 2"/>
          <p:cNvSpPr/>
          <p:nvPr/>
        </p:nvSpPr>
        <p:spPr>
          <a:xfrm>
            <a:off x="453728" y="5236840"/>
            <a:ext cx="4824536" cy="792088"/>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E" sz="3600" b="0" i="0" u="none" strike="noStrike" cap="none" spc="0" normalizeH="0" baseline="0">
              <a:ln>
                <a:noFill/>
              </a:ln>
              <a:solidFill>
                <a:srgbClr val="000000"/>
              </a:solidFill>
              <a:effectLst/>
              <a:uFillTx/>
              <a:latin typeface="+mn-lt"/>
              <a:ea typeface="+mn-ea"/>
              <a:cs typeface="+mn-cs"/>
              <a:sym typeface="Helvetica Neue Light"/>
            </a:endParaRPr>
          </a:p>
        </p:txBody>
      </p:sp>
      <p:pic>
        <p:nvPicPr>
          <p:cNvPr id="4" name="tmp7B90">
            <a:hlinkClick r:id="" action="ppaction://media"/>
            <a:extLst>
              <a:ext uri="{FF2B5EF4-FFF2-40B4-BE49-F238E27FC236}">
                <a16:creationId xmlns:a16="http://schemas.microsoft.com/office/drawing/2014/main" id="{4D08FD12-BFCF-4E95-9E46-63B0C692C37D}"/>
              </a:ext>
            </a:extLst>
          </p:cNvPr>
          <p:cNvPicPr>
            <a:picLocks noChangeAspect="1"/>
          </p:cNvPicPr>
          <p:nvPr>
            <a:videoFile r:link="rId1"/>
            <p:custDataLst>
              <p:tags r:id="rId2"/>
            </p:custDataLst>
            <p:extLst>
              <p:ext uri="{DAA4B4D4-6D71-4841-9C94-3DE7FCFB9230}">
                <p14:media xmlns:p14="http://schemas.microsoft.com/office/powerpoint/2010/main" r:embed="rId3">
                  <p14:trim st="450407" end="905278.2131000001"/>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199745761"/>
      </p:ext>
    </p:extLst>
  </p:cSld>
  <p:clrMapOvr>
    <a:masterClrMapping/>
  </p:clrMapOvr>
  <p:transition spd="med" advTm="161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FI</a:t>
            </a:r>
            <a:r>
              <a:rPr lang="en-IE" dirty="0">
                <a:solidFill>
                  <a:srgbClr val="FF0000"/>
                </a:solidFill>
              </a:rPr>
              <a:t>[R]</a:t>
            </a:r>
            <a:r>
              <a:rPr lang="en-IE" dirty="0"/>
              <a:t>ST:  Good tests should be </a:t>
            </a:r>
            <a:r>
              <a:rPr lang="en-IE" dirty="0">
                <a:solidFill>
                  <a:srgbClr val="FF0000"/>
                </a:solidFill>
              </a:rPr>
              <a:t>[R]</a:t>
            </a:r>
            <a:r>
              <a:rPr lang="en-IE" dirty="0" err="1"/>
              <a:t>epeatable</a:t>
            </a:r>
            <a:endParaRPr lang="en-IE" dirty="0"/>
          </a:p>
        </p:txBody>
      </p:sp>
      <p:sp>
        <p:nvSpPr>
          <p:cNvPr id="3" name="Text Placeholder 2"/>
          <p:cNvSpPr>
            <a:spLocks noGrp="1"/>
          </p:cNvSpPr>
          <p:nvPr>
            <p:ph type="body" idx="1"/>
          </p:nvPr>
        </p:nvSpPr>
        <p:spPr>
          <a:xfrm>
            <a:off x="571500" y="2324100"/>
            <a:ext cx="11691540" cy="6565900"/>
          </a:xfrm>
        </p:spPr>
        <p:txBody>
          <a:bodyPr>
            <a:noAutofit/>
          </a:bodyPr>
          <a:lstStyle/>
          <a:p>
            <a:r>
              <a:rPr lang="en-IE" sz="2800" dirty="0">
                <a:solidFill>
                  <a:schemeClr val="tx1"/>
                </a:solidFill>
              </a:rPr>
              <a:t>In test design, you provide an assertion that specifies what the outcome should be </a:t>
            </a:r>
            <a:r>
              <a:rPr lang="en-IE" sz="2800" b="1" i="1" dirty="0">
                <a:solidFill>
                  <a:srgbClr val="7030A0"/>
                </a:solidFill>
              </a:rPr>
              <a:t>each and every time</a:t>
            </a:r>
            <a:r>
              <a:rPr lang="en-IE" sz="2800" i="1" dirty="0">
                <a:solidFill>
                  <a:schemeClr val="tx1"/>
                </a:solidFill>
              </a:rPr>
              <a:t> </a:t>
            </a:r>
            <a:r>
              <a:rPr lang="en-IE" sz="2800" dirty="0">
                <a:solidFill>
                  <a:schemeClr val="tx1"/>
                </a:solidFill>
              </a:rPr>
              <a:t>the test is run.</a:t>
            </a:r>
          </a:p>
          <a:p>
            <a:endParaRPr lang="en-IE" sz="2800" dirty="0">
              <a:solidFill>
                <a:schemeClr val="tx1"/>
              </a:solidFill>
            </a:endParaRPr>
          </a:p>
        </p:txBody>
      </p:sp>
      <p:pic>
        <p:nvPicPr>
          <p:cNvPr id="4" name="tmp7B90">
            <a:hlinkClick r:id="" action="ppaction://media"/>
            <a:extLst>
              <a:ext uri="{FF2B5EF4-FFF2-40B4-BE49-F238E27FC236}">
                <a16:creationId xmlns:a16="http://schemas.microsoft.com/office/drawing/2014/main" id="{AF7537DA-C5C9-404D-B38C-CD6023C48393}"/>
              </a:ext>
            </a:extLst>
          </p:cNvPr>
          <p:cNvPicPr>
            <a:picLocks noChangeAspect="1"/>
          </p:cNvPicPr>
          <p:nvPr>
            <a:videoFile r:link="rId1"/>
            <p:custDataLst>
              <p:tags r:id="rId2"/>
            </p:custDataLst>
            <p:extLst>
              <p:ext uri="{DAA4B4D4-6D71-4841-9C94-3DE7FCFB9230}">
                <p14:media xmlns:p14="http://schemas.microsoft.com/office/powerpoint/2010/main" r:embed="rId3">
                  <p14:trim st="466508" end="895063.2131000001"/>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627240074"/>
      </p:ext>
    </p:extLst>
  </p:cSld>
  <p:clrMapOvr>
    <a:masterClrMapping/>
  </p:clrMapOvr>
  <p:transition spd="med" advTm="1021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FI</a:t>
            </a:r>
            <a:r>
              <a:rPr lang="en-IE" dirty="0">
                <a:solidFill>
                  <a:srgbClr val="FF0000"/>
                </a:solidFill>
              </a:rPr>
              <a:t>[R]</a:t>
            </a:r>
            <a:r>
              <a:rPr lang="en-IE" dirty="0"/>
              <a:t>ST:  Good tests should be </a:t>
            </a:r>
            <a:r>
              <a:rPr lang="en-IE" dirty="0">
                <a:solidFill>
                  <a:srgbClr val="FF0000"/>
                </a:solidFill>
              </a:rPr>
              <a:t>[R]</a:t>
            </a:r>
            <a:r>
              <a:rPr lang="en-IE" dirty="0" err="1"/>
              <a:t>epeatable</a:t>
            </a:r>
            <a:endParaRPr lang="en-IE" dirty="0"/>
          </a:p>
        </p:txBody>
      </p:sp>
      <p:sp>
        <p:nvSpPr>
          <p:cNvPr id="3" name="Text Placeholder 2"/>
          <p:cNvSpPr>
            <a:spLocks noGrp="1"/>
          </p:cNvSpPr>
          <p:nvPr>
            <p:ph type="body" idx="1"/>
          </p:nvPr>
        </p:nvSpPr>
        <p:spPr>
          <a:xfrm>
            <a:off x="571500" y="2324100"/>
            <a:ext cx="11691540" cy="6565900"/>
          </a:xfrm>
        </p:spPr>
        <p:txBody>
          <a:bodyPr>
            <a:noAutofit/>
          </a:bodyPr>
          <a:lstStyle/>
          <a:p>
            <a:r>
              <a:rPr lang="en-IE" sz="2800" dirty="0">
                <a:solidFill>
                  <a:schemeClr val="tx1"/>
                </a:solidFill>
              </a:rPr>
              <a:t>In test design, you provide an assertion that specifies what the outcome should be </a:t>
            </a:r>
            <a:r>
              <a:rPr lang="en-IE" sz="2800" b="1" i="1" dirty="0">
                <a:solidFill>
                  <a:srgbClr val="7030A0"/>
                </a:solidFill>
              </a:rPr>
              <a:t>each and every time </a:t>
            </a:r>
            <a:r>
              <a:rPr lang="en-IE" sz="2800" dirty="0">
                <a:solidFill>
                  <a:schemeClr val="tx1"/>
                </a:solidFill>
              </a:rPr>
              <a:t>the test is run.</a:t>
            </a:r>
          </a:p>
          <a:p>
            <a:r>
              <a:rPr lang="en-IE" sz="2800" dirty="0">
                <a:solidFill>
                  <a:schemeClr val="tx1"/>
                </a:solidFill>
              </a:rPr>
              <a:t>A repeatable test is one that produces the same results each time you run it.</a:t>
            </a:r>
          </a:p>
          <a:p>
            <a:r>
              <a:rPr lang="en-IE" sz="2800" dirty="0">
                <a:solidFill>
                  <a:schemeClr val="tx1"/>
                </a:solidFill>
              </a:rPr>
              <a:t>Without repeatability, you might be in for some surprises at the worst possible moments. </a:t>
            </a:r>
          </a:p>
          <a:p>
            <a:pPr lvl="1">
              <a:spcBef>
                <a:spcPts val="1800"/>
              </a:spcBef>
            </a:pPr>
            <a:r>
              <a:rPr lang="en-IE" sz="2800" dirty="0">
                <a:solidFill>
                  <a:schemeClr val="tx1"/>
                </a:solidFill>
              </a:rPr>
              <a:t>What’s worse, these sort of surprises are usually bogus—it’s not really a bug, it’s just a problem with the test. </a:t>
            </a:r>
          </a:p>
          <a:p>
            <a:pPr lvl="1">
              <a:spcBef>
                <a:spcPts val="1800"/>
              </a:spcBef>
            </a:pPr>
            <a:r>
              <a:rPr lang="en-IE" sz="2800" dirty="0">
                <a:solidFill>
                  <a:schemeClr val="tx1"/>
                </a:solidFill>
              </a:rPr>
              <a:t>You can’t afford to waste time chasing down phantom problems.</a:t>
            </a:r>
          </a:p>
          <a:p>
            <a:endParaRPr lang="en-IE" sz="2800" dirty="0">
              <a:solidFill>
                <a:schemeClr val="tx1"/>
              </a:solidFill>
            </a:endParaRPr>
          </a:p>
        </p:txBody>
      </p:sp>
      <p:pic>
        <p:nvPicPr>
          <p:cNvPr id="4" name="tmp7B90">
            <a:hlinkClick r:id="" action="ppaction://media"/>
            <a:extLst>
              <a:ext uri="{FF2B5EF4-FFF2-40B4-BE49-F238E27FC236}">
                <a16:creationId xmlns:a16="http://schemas.microsoft.com/office/drawing/2014/main" id="{58539906-0E7C-4429-A58C-2332E00007F0}"/>
              </a:ext>
            </a:extLst>
          </p:cNvPr>
          <p:cNvPicPr>
            <a:picLocks noChangeAspect="1"/>
          </p:cNvPicPr>
          <p:nvPr>
            <a:videoFile r:link="rId1"/>
            <p:custDataLst>
              <p:tags r:id="rId2"/>
            </p:custDataLst>
            <p:extLst>
              <p:ext uri="{DAA4B4D4-6D71-4841-9C94-3DE7FCFB9230}">
                <p14:media xmlns:p14="http://schemas.microsoft.com/office/powerpoint/2010/main" r:embed="rId3">
                  <p14:trim st="476723" end="864247.2131000001"/>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522550986"/>
      </p:ext>
    </p:extLst>
  </p:cSld>
  <p:clrMapOvr>
    <a:masterClrMapping/>
  </p:clrMapOvr>
  <p:transition spd="med" advTm="3081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FIRST Principles</a:t>
            </a:r>
          </a:p>
        </p:txBody>
      </p:sp>
      <p:sp>
        <p:nvSpPr>
          <p:cNvPr id="7" name="Text Placeholder 6"/>
          <p:cNvSpPr>
            <a:spLocks noGrp="1"/>
          </p:cNvSpPr>
          <p:nvPr>
            <p:ph type="body" sz="half" idx="1"/>
          </p:nvPr>
        </p:nvSpPr>
        <p:spPr>
          <a:xfrm>
            <a:off x="571500" y="2324100"/>
            <a:ext cx="5714876" cy="6565900"/>
          </a:xfrm>
        </p:spPr>
        <p:txBody>
          <a:bodyPr/>
          <a:lstStyle/>
          <a:p>
            <a:pPr marL="0" indent="0">
              <a:buNone/>
            </a:pPr>
            <a:r>
              <a:rPr lang="en-IE" dirty="0"/>
              <a:t>Characteristics of quality tests:</a:t>
            </a:r>
          </a:p>
          <a:p>
            <a:r>
              <a:rPr lang="en-IE" dirty="0"/>
              <a:t>[F]</a:t>
            </a:r>
            <a:r>
              <a:rPr lang="en-IE" dirty="0" err="1"/>
              <a:t>ast</a:t>
            </a:r>
            <a:endParaRPr lang="en-IE" dirty="0"/>
          </a:p>
          <a:p>
            <a:r>
              <a:rPr lang="en-IE" dirty="0"/>
              <a:t>[I]</a:t>
            </a:r>
            <a:r>
              <a:rPr lang="en-IE" dirty="0" err="1"/>
              <a:t>solate</a:t>
            </a:r>
            <a:r>
              <a:rPr lang="en-IE" dirty="0"/>
              <a:t> your tests</a:t>
            </a:r>
          </a:p>
          <a:p>
            <a:r>
              <a:rPr lang="en-IE" dirty="0"/>
              <a:t>[R]</a:t>
            </a:r>
            <a:r>
              <a:rPr lang="en-IE" dirty="0" err="1"/>
              <a:t>epeatable</a:t>
            </a:r>
            <a:endParaRPr lang="en-IE" dirty="0"/>
          </a:p>
          <a:p>
            <a:r>
              <a:rPr lang="en-IE" dirty="0"/>
              <a:t>[S]elf-validating</a:t>
            </a:r>
          </a:p>
          <a:p>
            <a:r>
              <a:rPr lang="en-IE" dirty="0"/>
              <a:t>[T]</a:t>
            </a:r>
            <a:r>
              <a:rPr lang="en-IE" dirty="0" err="1"/>
              <a:t>imely</a:t>
            </a:r>
            <a:endParaRPr lang="en-IE"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6416" y="2428528"/>
            <a:ext cx="5541084" cy="653563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6718424" y="9053264"/>
            <a:ext cx="5537093" cy="338554"/>
          </a:xfrm>
          <a:prstGeom prst="rect">
            <a:avLst/>
          </a:prstGeom>
        </p:spPr>
        <p:txBody>
          <a:bodyPr wrap="none">
            <a:spAutoFit/>
          </a:bodyPr>
          <a:lstStyle/>
          <a:p>
            <a:r>
              <a:rPr lang="en-IE" sz="1600" dirty="0"/>
              <a:t>Source Code: </a:t>
            </a:r>
            <a:r>
              <a:rPr lang="en-IE" sz="1600" dirty="0">
                <a:hlinkClick r:id="rId6"/>
              </a:rPr>
              <a:t>https://pragprog.com/titles/utj2/source_code</a:t>
            </a:r>
            <a:r>
              <a:rPr lang="en-IE" sz="1600" dirty="0"/>
              <a:t> </a:t>
            </a:r>
          </a:p>
        </p:txBody>
      </p:sp>
      <p:sp>
        <p:nvSpPr>
          <p:cNvPr id="3" name="Rectangle 2"/>
          <p:cNvSpPr/>
          <p:nvPr/>
        </p:nvSpPr>
        <p:spPr>
          <a:xfrm>
            <a:off x="453728" y="3220616"/>
            <a:ext cx="4824536" cy="792088"/>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E" sz="3600" b="0" i="0" u="none" strike="noStrike" cap="none" spc="0" normalizeH="0" baseline="0">
              <a:ln>
                <a:noFill/>
              </a:ln>
              <a:solidFill>
                <a:srgbClr val="000000"/>
              </a:solidFill>
              <a:effectLst/>
              <a:uFillTx/>
              <a:latin typeface="+mn-lt"/>
              <a:ea typeface="+mn-ea"/>
              <a:cs typeface="+mn-cs"/>
              <a:sym typeface="Helvetica Neue Light"/>
            </a:endParaRPr>
          </a:p>
        </p:txBody>
      </p:sp>
      <p:pic>
        <p:nvPicPr>
          <p:cNvPr id="4" name="tmp7B90">
            <a:hlinkClick r:id="" action="ppaction://media"/>
            <a:extLst>
              <a:ext uri="{FF2B5EF4-FFF2-40B4-BE49-F238E27FC236}">
                <a16:creationId xmlns:a16="http://schemas.microsoft.com/office/drawing/2014/main" id="{F796387C-BF56-4FD9-95F8-44B3433F38CF}"/>
              </a:ext>
            </a:extLst>
          </p:cNvPr>
          <p:cNvPicPr>
            <a:picLocks noChangeAspect="1"/>
          </p:cNvPicPr>
          <p:nvPr>
            <a:videoFile r:link="rId1"/>
            <p:custDataLst>
              <p:tags r:id="rId2"/>
            </p:custDataLst>
            <p:extLst>
              <p:ext uri="{DAA4B4D4-6D71-4841-9C94-3DE7FCFB9230}">
                <p14:media xmlns:p14="http://schemas.microsoft.com/office/powerpoint/2010/main" r:embed="rId3">
                  <p14:trim st="9109" end="1.3373072131E6"/>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438921321"/>
      </p:ext>
    </p:extLst>
  </p:cSld>
  <p:clrMapOvr>
    <a:masterClrMapping/>
  </p:clrMapOvr>
  <p:transition spd="med" advTm="253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FI</a:t>
            </a:r>
            <a:r>
              <a:rPr lang="en-IE" dirty="0">
                <a:solidFill>
                  <a:srgbClr val="FF0000"/>
                </a:solidFill>
              </a:rPr>
              <a:t>[R]</a:t>
            </a:r>
            <a:r>
              <a:rPr lang="en-IE" dirty="0"/>
              <a:t>ST:  Good tests should be </a:t>
            </a:r>
            <a:r>
              <a:rPr lang="en-IE" dirty="0">
                <a:solidFill>
                  <a:srgbClr val="FF0000"/>
                </a:solidFill>
              </a:rPr>
              <a:t>[R]</a:t>
            </a:r>
            <a:r>
              <a:rPr lang="en-IE" dirty="0" err="1"/>
              <a:t>epeatable</a:t>
            </a:r>
            <a:endParaRPr lang="en-IE" dirty="0"/>
          </a:p>
        </p:txBody>
      </p:sp>
      <p:sp>
        <p:nvSpPr>
          <p:cNvPr id="3" name="Text Placeholder 2"/>
          <p:cNvSpPr>
            <a:spLocks noGrp="1"/>
          </p:cNvSpPr>
          <p:nvPr>
            <p:ph type="body" idx="1"/>
          </p:nvPr>
        </p:nvSpPr>
        <p:spPr>
          <a:xfrm>
            <a:off x="571500" y="2324100"/>
            <a:ext cx="11691540" cy="6565900"/>
          </a:xfrm>
        </p:spPr>
        <p:txBody>
          <a:bodyPr>
            <a:noAutofit/>
          </a:bodyPr>
          <a:lstStyle/>
          <a:p>
            <a:endParaRPr lang="en-IE" sz="2800" dirty="0">
              <a:solidFill>
                <a:schemeClr val="tx1"/>
              </a:solidFill>
            </a:endParaRPr>
          </a:p>
          <a:p>
            <a:r>
              <a:rPr lang="en-IE" sz="2800" dirty="0">
                <a:solidFill>
                  <a:schemeClr val="tx1"/>
                </a:solidFill>
              </a:rPr>
              <a:t>To accomplish repeatable tests, you must </a:t>
            </a:r>
            <a:r>
              <a:rPr lang="en-IE" sz="2800" b="1" i="1" dirty="0">
                <a:solidFill>
                  <a:srgbClr val="7030A0"/>
                </a:solidFill>
              </a:rPr>
              <a:t>isolate</a:t>
            </a:r>
            <a:r>
              <a:rPr lang="en-IE" sz="2800" i="1" dirty="0">
                <a:solidFill>
                  <a:schemeClr val="tx1"/>
                </a:solidFill>
              </a:rPr>
              <a:t> </a:t>
            </a:r>
            <a:r>
              <a:rPr lang="en-IE" sz="2800" dirty="0">
                <a:solidFill>
                  <a:schemeClr val="tx1"/>
                </a:solidFill>
              </a:rPr>
              <a:t>them from anything in the external environment not under your direct control; your system will inevitably need to interact with elements not under your control, however.</a:t>
            </a:r>
          </a:p>
          <a:p>
            <a:r>
              <a:rPr lang="en-IE" sz="2800" dirty="0">
                <a:solidFill>
                  <a:schemeClr val="tx1"/>
                </a:solidFill>
              </a:rPr>
              <a:t>We can use a </a:t>
            </a:r>
            <a:r>
              <a:rPr lang="en-IE" sz="2800" b="1" i="1" dirty="0">
                <a:solidFill>
                  <a:srgbClr val="7030A0"/>
                </a:solidFill>
              </a:rPr>
              <a:t>mock object </a:t>
            </a:r>
            <a:r>
              <a:rPr lang="en-IE" sz="2800" dirty="0">
                <a:solidFill>
                  <a:schemeClr val="tx1"/>
                </a:solidFill>
              </a:rPr>
              <a:t>as one way to isolate the rest of the code under test and keep it independent from the volatility of time.</a:t>
            </a:r>
            <a:endParaRPr lang="en-IE" sz="3200" dirty="0">
              <a:solidFill>
                <a:schemeClr val="tx1"/>
              </a:solidFill>
            </a:endParaRPr>
          </a:p>
        </p:txBody>
      </p:sp>
      <p:pic>
        <p:nvPicPr>
          <p:cNvPr id="4" name="tmp7B90">
            <a:hlinkClick r:id="" action="ppaction://media"/>
            <a:extLst>
              <a:ext uri="{FF2B5EF4-FFF2-40B4-BE49-F238E27FC236}">
                <a16:creationId xmlns:a16="http://schemas.microsoft.com/office/drawing/2014/main" id="{47FFE527-5923-4926-86E6-B2A21FE93482}"/>
              </a:ext>
            </a:extLst>
          </p:cNvPr>
          <p:cNvPicPr>
            <a:picLocks noChangeAspect="1"/>
          </p:cNvPicPr>
          <p:nvPr>
            <a:videoFile r:link="rId1"/>
            <p:custDataLst>
              <p:tags r:id="rId2"/>
            </p:custDataLst>
            <p:extLst>
              <p:ext uri="{DAA4B4D4-6D71-4841-9C94-3DE7FCFB9230}">
                <p14:media xmlns:p14="http://schemas.microsoft.com/office/powerpoint/2010/main" r:embed="rId3">
                  <p14:trim st="507539" end="813311.2131000001"/>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3409428"/>
      </p:ext>
    </p:extLst>
  </p:cSld>
  <p:clrMapOvr>
    <a:masterClrMapping/>
  </p:clrMapOvr>
  <p:transition spd="med" advTm="5093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FI</a:t>
            </a:r>
            <a:r>
              <a:rPr lang="en-IE" dirty="0">
                <a:solidFill>
                  <a:srgbClr val="FF0000"/>
                </a:solidFill>
              </a:rPr>
              <a:t>[R]</a:t>
            </a:r>
            <a:r>
              <a:rPr lang="en-IE" dirty="0"/>
              <a:t>ST:  Good tests should be </a:t>
            </a:r>
            <a:r>
              <a:rPr lang="en-IE" dirty="0">
                <a:solidFill>
                  <a:srgbClr val="FF0000"/>
                </a:solidFill>
              </a:rPr>
              <a:t>[R]</a:t>
            </a:r>
            <a:r>
              <a:rPr lang="en-IE" dirty="0" err="1"/>
              <a:t>epeatable</a:t>
            </a:r>
            <a:endParaRPr lang="en-IE" dirty="0"/>
          </a:p>
        </p:txBody>
      </p:sp>
      <p:sp>
        <p:nvSpPr>
          <p:cNvPr id="3" name="Text Placeholder 2"/>
          <p:cNvSpPr>
            <a:spLocks noGrp="1"/>
          </p:cNvSpPr>
          <p:nvPr>
            <p:ph type="body" idx="1"/>
          </p:nvPr>
        </p:nvSpPr>
        <p:spPr>
          <a:xfrm>
            <a:off x="571500" y="2324100"/>
            <a:ext cx="11691540" cy="6565900"/>
          </a:xfrm>
        </p:spPr>
        <p:txBody>
          <a:bodyPr>
            <a:normAutofit/>
          </a:bodyPr>
          <a:lstStyle/>
          <a:p>
            <a:pPr marL="0" indent="0">
              <a:buNone/>
            </a:pPr>
            <a:r>
              <a:rPr lang="en-IE" sz="2800" dirty="0">
                <a:solidFill>
                  <a:schemeClr val="tx1"/>
                </a:solidFill>
              </a:rPr>
              <a:t>Consider this scenario…testing timestamps:</a:t>
            </a:r>
          </a:p>
          <a:p>
            <a:r>
              <a:rPr lang="en-IE" sz="2800" dirty="0">
                <a:solidFill>
                  <a:schemeClr val="tx1"/>
                </a:solidFill>
              </a:rPr>
              <a:t>Timestamps are moving targets, making it a bit of a challenge to assert what the creation timestamp should be.</a:t>
            </a:r>
          </a:p>
          <a:p>
            <a:r>
              <a:rPr lang="en-IE" sz="2800" dirty="0">
                <a:solidFill>
                  <a:schemeClr val="tx1"/>
                </a:solidFill>
              </a:rPr>
              <a:t>Well, we can’t stop time, but we </a:t>
            </a:r>
            <a:r>
              <a:rPr lang="en-IE" sz="2800" i="1" dirty="0">
                <a:solidFill>
                  <a:schemeClr val="tx1"/>
                </a:solidFill>
              </a:rPr>
              <a:t>can </a:t>
            </a:r>
            <a:r>
              <a:rPr lang="en-IE" sz="2800" dirty="0">
                <a:solidFill>
                  <a:schemeClr val="tx1"/>
                </a:solidFill>
              </a:rPr>
              <a:t>fake it out. Or rather, we can fake out our code to think it’s getting the real time, when it instead obtains the current time from a different source.</a:t>
            </a:r>
          </a:p>
          <a:p>
            <a:pPr marL="0" indent="0">
              <a:buNone/>
            </a:pPr>
            <a:endParaRPr lang="en-IE" sz="800" i="1" dirty="0">
              <a:solidFill>
                <a:schemeClr val="tx1"/>
              </a:solidFill>
            </a:endParaRPr>
          </a:p>
          <a:p>
            <a:pPr marL="0" indent="0">
              <a:buNone/>
            </a:pPr>
            <a:r>
              <a:rPr lang="en-IE" sz="2800" i="1" dirty="0">
                <a:solidFill>
                  <a:schemeClr val="tx1"/>
                </a:solidFill>
              </a:rPr>
              <a:t>We will use the Java 8, </a:t>
            </a:r>
            <a:r>
              <a:rPr lang="en-IE" sz="2800" i="1" dirty="0" err="1">
                <a:solidFill>
                  <a:schemeClr val="tx1"/>
                </a:solidFill>
              </a:rPr>
              <a:t>java.time.Clock</a:t>
            </a:r>
            <a:r>
              <a:rPr lang="en-IE" sz="2800" i="1" dirty="0">
                <a:solidFill>
                  <a:schemeClr val="tx1"/>
                </a:solidFill>
              </a:rPr>
              <a:t> object to demonstrate faking.  </a:t>
            </a:r>
          </a:p>
        </p:txBody>
      </p:sp>
      <p:pic>
        <p:nvPicPr>
          <p:cNvPr id="4" name="tmp7B90">
            <a:hlinkClick r:id="" action="ppaction://media"/>
            <a:extLst>
              <a:ext uri="{FF2B5EF4-FFF2-40B4-BE49-F238E27FC236}">
                <a16:creationId xmlns:a16="http://schemas.microsoft.com/office/drawing/2014/main" id="{DC6DA95B-F04A-4638-88A0-C403687997E4}"/>
              </a:ext>
            </a:extLst>
          </p:cNvPr>
          <p:cNvPicPr>
            <a:picLocks noChangeAspect="1"/>
          </p:cNvPicPr>
          <p:nvPr>
            <a:videoFile r:link="rId1"/>
            <p:custDataLst>
              <p:tags r:id="rId2"/>
            </p:custDataLst>
            <p:extLst>
              <p:ext uri="{DAA4B4D4-6D71-4841-9C94-3DE7FCFB9230}">
                <p14:media xmlns:p14="http://schemas.microsoft.com/office/powerpoint/2010/main" r:embed="rId3">
                  <p14:trim st="558475" end="749916.2131000001"/>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810069954"/>
      </p:ext>
    </p:extLst>
  </p:cSld>
  <p:clrMapOvr>
    <a:masterClrMapping/>
  </p:clrMapOvr>
  <p:transition spd="med" advTm="6339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FI</a:t>
            </a:r>
            <a:r>
              <a:rPr lang="en-IE" dirty="0">
                <a:solidFill>
                  <a:srgbClr val="FF0000"/>
                </a:solidFill>
              </a:rPr>
              <a:t>[R]</a:t>
            </a:r>
            <a:r>
              <a:rPr lang="en-IE" dirty="0"/>
              <a:t>ST:  Good tests should be </a:t>
            </a:r>
            <a:r>
              <a:rPr lang="en-IE" dirty="0">
                <a:solidFill>
                  <a:srgbClr val="FF0000"/>
                </a:solidFill>
              </a:rPr>
              <a:t>[R]</a:t>
            </a:r>
            <a:r>
              <a:rPr lang="en-IE" dirty="0" err="1"/>
              <a:t>epeatable</a:t>
            </a:r>
            <a:endParaRPr lang="en-IE" dirty="0"/>
          </a:p>
        </p:txBody>
      </p:sp>
      <p:sp>
        <p:nvSpPr>
          <p:cNvPr id="3" name="Text Placeholder 2"/>
          <p:cNvSpPr>
            <a:spLocks noGrp="1"/>
          </p:cNvSpPr>
          <p:nvPr>
            <p:ph type="body" idx="1"/>
          </p:nvPr>
        </p:nvSpPr>
        <p:spPr>
          <a:xfrm>
            <a:off x="571500" y="2324100"/>
            <a:ext cx="11691540" cy="6565900"/>
          </a:xfrm>
        </p:spPr>
        <p:txBody>
          <a:bodyPr>
            <a:normAutofit/>
          </a:bodyPr>
          <a:lstStyle/>
          <a:p>
            <a:pPr marL="0" indent="0">
              <a:buNone/>
            </a:pPr>
            <a:r>
              <a:rPr lang="en-IE" sz="2800" b="1" dirty="0" err="1">
                <a:solidFill>
                  <a:srgbClr val="7030A0"/>
                </a:solidFill>
              </a:rPr>
              <a:t>java.time.Clock</a:t>
            </a:r>
            <a:endParaRPr lang="en-IE" sz="2800" b="1" dirty="0">
              <a:solidFill>
                <a:srgbClr val="7030A0"/>
              </a:solidFill>
            </a:endParaRPr>
          </a:p>
          <a:p>
            <a:pPr lvl="1">
              <a:buFont typeface="Arial" panose="020B0604020202020204" pitchFamily="34" charset="0"/>
              <a:buChar char="•"/>
            </a:pPr>
            <a:r>
              <a:rPr lang="en-IE" sz="2800" dirty="0">
                <a:solidFill>
                  <a:schemeClr val="tx1"/>
                </a:solidFill>
              </a:rPr>
              <a:t>Allows alternate clocks to be plugged in as and when required.</a:t>
            </a:r>
          </a:p>
          <a:p>
            <a:pPr lvl="1">
              <a:buFont typeface="Arial" panose="020B0604020202020204" pitchFamily="34" charset="0"/>
              <a:buChar char="•"/>
            </a:pPr>
            <a:r>
              <a:rPr lang="en-IE" sz="2800" dirty="0">
                <a:solidFill>
                  <a:schemeClr val="tx1"/>
                </a:solidFill>
              </a:rPr>
              <a:t>Simplifies testing by modelling a single instantaneous point on the time-line.</a:t>
            </a:r>
          </a:p>
        </p:txBody>
      </p:sp>
      <p:pic>
        <p:nvPicPr>
          <p:cNvPr id="6" name="Picture 5">
            <a:extLst>
              <a:ext uri="{FF2B5EF4-FFF2-40B4-BE49-F238E27FC236}">
                <a16:creationId xmlns:a16="http://schemas.microsoft.com/office/drawing/2014/main" id="{6DA84D53-3F18-4699-9E75-ABAEE21C29E9}"/>
              </a:ext>
            </a:extLst>
          </p:cNvPr>
          <p:cNvPicPr>
            <a:picLocks noChangeAspect="1"/>
          </p:cNvPicPr>
          <p:nvPr/>
        </p:nvPicPr>
        <p:blipFill>
          <a:blip r:embed="rId5"/>
          <a:stretch>
            <a:fillRect/>
          </a:stretch>
        </p:blipFill>
        <p:spPr>
          <a:xfrm>
            <a:off x="1080120" y="5956920"/>
            <a:ext cx="11182920" cy="1520009"/>
          </a:xfrm>
          <a:prstGeom prst="rect">
            <a:avLst/>
          </a:prstGeom>
          <a:ln>
            <a:solidFill>
              <a:schemeClr val="accent1"/>
            </a:solidFill>
          </a:ln>
        </p:spPr>
      </p:pic>
      <p:pic>
        <p:nvPicPr>
          <p:cNvPr id="7" name="Picture 6">
            <a:extLst>
              <a:ext uri="{FF2B5EF4-FFF2-40B4-BE49-F238E27FC236}">
                <a16:creationId xmlns:a16="http://schemas.microsoft.com/office/drawing/2014/main" id="{E041F445-7C95-4016-B939-94D14E0A734C}"/>
              </a:ext>
            </a:extLst>
          </p:cNvPr>
          <p:cNvPicPr>
            <a:picLocks noChangeAspect="1"/>
          </p:cNvPicPr>
          <p:nvPr/>
        </p:nvPicPr>
        <p:blipFill rotWithShape="1">
          <a:blip r:embed="rId6"/>
          <a:srcRect t="8495"/>
          <a:stretch/>
        </p:blipFill>
        <p:spPr>
          <a:xfrm>
            <a:off x="1245816" y="8004075"/>
            <a:ext cx="7717278" cy="885925"/>
          </a:xfrm>
          <a:prstGeom prst="rect">
            <a:avLst/>
          </a:prstGeom>
          <a:ln>
            <a:solidFill>
              <a:schemeClr val="accent1"/>
            </a:solidFill>
          </a:ln>
        </p:spPr>
      </p:pic>
      <p:pic>
        <p:nvPicPr>
          <p:cNvPr id="4" name="tmp7B90">
            <a:hlinkClick r:id="" action="ppaction://media"/>
            <a:extLst>
              <a:ext uri="{FF2B5EF4-FFF2-40B4-BE49-F238E27FC236}">
                <a16:creationId xmlns:a16="http://schemas.microsoft.com/office/drawing/2014/main" id="{D2ACEAC5-E6D2-4AA0-A826-388047F5D557}"/>
              </a:ext>
            </a:extLst>
          </p:cNvPr>
          <p:cNvPicPr>
            <a:picLocks noChangeAspect="1"/>
          </p:cNvPicPr>
          <p:nvPr>
            <a:videoFile r:link="rId1"/>
            <p:custDataLst>
              <p:tags r:id="rId2"/>
            </p:custDataLst>
            <p:extLst>
              <p:ext uri="{DAA4B4D4-6D71-4841-9C94-3DE7FCFB9230}">
                <p14:media xmlns:p14="http://schemas.microsoft.com/office/powerpoint/2010/main" r:embed="rId3">
                  <p14:trim st="621870" end="691065.2131000001"/>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79102044"/>
      </p:ext>
    </p:extLst>
  </p:cSld>
  <p:clrMapOvr>
    <a:masterClrMapping/>
  </p:clrMapOvr>
  <p:transition spd="med" advTm="588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FI</a:t>
            </a:r>
            <a:r>
              <a:rPr lang="en-IE" dirty="0">
                <a:solidFill>
                  <a:srgbClr val="FF0000"/>
                </a:solidFill>
              </a:rPr>
              <a:t>[R]</a:t>
            </a:r>
            <a:r>
              <a:rPr lang="en-IE" dirty="0"/>
              <a:t>ST:  Good tests should be </a:t>
            </a:r>
            <a:r>
              <a:rPr lang="en-IE" dirty="0">
                <a:solidFill>
                  <a:srgbClr val="FF0000"/>
                </a:solidFill>
              </a:rPr>
              <a:t>[R]</a:t>
            </a:r>
            <a:r>
              <a:rPr lang="en-IE" dirty="0" err="1"/>
              <a:t>epeatable</a:t>
            </a:r>
            <a:endParaRPr lang="en-IE" dirty="0"/>
          </a:p>
        </p:txBody>
      </p:sp>
      <p:sp>
        <p:nvSpPr>
          <p:cNvPr id="6" name="Rectangle 5"/>
          <p:cNvSpPr/>
          <p:nvPr/>
        </p:nvSpPr>
        <p:spPr>
          <a:xfrm>
            <a:off x="957784" y="2500536"/>
            <a:ext cx="11305256" cy="6740307"/>
          </a:xfrm>
          <a:prstGeom prst="rect">
            <a:avLst/>
          </a:prstGeom>
          <a:ln>
            <a:solidFill>
              <a:schemeClr val="accent1"/>
            </a:solidFill>
          </a:ln>
        </p:spPr>
        <p:txBody>
          <a:bodyPr wrap="square">
            <a:spAutoFit/>
          </a:bodyPr>
          <a:lstStyle/>
          <a:p>
            <a:r>
              <a:rPr lang="en-IE" sz="2400" b="1" dirty="0">
                <a:solidFill>
                  <a:srgbClr val="91117D"/>
                </a:solidFill>
                <a:latin typeface="DejaVuSansMono-Bold"/>
              </a:rPr>
              <a:t>public class </a:t>
            </a:r>
            <a:r>
              <a:rPr lang="en-IE" sz="2400" dirty="0" err="1">
                <a:latin typeface="DejaVuSansMono"/>
              </a:rPr>
              <a:t>QuestionController</a:t>
            </a:r>
            <a:r>
              <a:rPr lang="en-IE" sz="2400" dirty="0">
                <a:latin typeface="DejaVuSansMono"/>
              </a:rPr>
              <a:t> {</a:t>
            </a:r>
          </a:p>
          <a:p>
            <a:r>
              <a:rPr lang="en-IE" sz="2400" b="1" dirty="0">
                <a:solidFill>
                  <a:srgbClr val="91117D"/>
                </a:solidFill>
                <a:latin typeface="DejaVuSansMono-Bold"/>
              </a:rPr>
              <a:t>	</a:t>
            </a:r>
          </a:p>
          <a:p>
            <a:r>
              <a:rPr lang="en-IE" sz="2400" b="1" dirty="0">
                <a:solidFill>
                  <a:srgbClr val="91117D"/>
                </a:solidFill>
                <a:latin typeface="DejaVuSansMono-Bold"/>
              </a:rPr>
              <a:t>private </a:t>
            </a:r>
            <a:r>
              <a:rPr lang="en-IE" sz="2400" dirty="0">
                <a:latin typeface="DejaVuSansMono"/>
              </a:rPr>
              <a:t>Clock </a:t>
            </a:r>
            <a:r>
              <a:rPr lang="en-IE" sz="2400" dirty="0" err="1">
                <a:latin typeface="DejaVuSansMono"/>
              </a:rPr>
              <a:t>clock</a:t>
            </a:r>
            <a:r>
              <a:rPr lang="en-IE" sz="2400" dirty="0">
                <a:latin typeface="DejaVuSansMono"/>
              </a:rPr>
              <a:t> = </a:t>
            </a:r>
            <a:r>
              <a:rPr lang="en-IE" sz="2400" dirty="0" err="1">
                <a:latin typeface="DejaVuSansMono"/>
              </a:rPr>
              <a:t>Clock.systemUTC</a:t>
            </a:r>
            <a:r>
              <a:rPr lang="en-IE" sz="2400" dirty="0">
                <a:latin typeface="DejaVuSansMono"/>
              </a:rPr>
              <a:t>();</a:t>
            </a:r>
          </a:p>
          <a:p>
            <a:r>
              <a:rPr lang="en-IE" sz="2400" i="1" dirty="0">
                <a:solidFill>
                  <a:srgbClr val="0F7C0F"/>
                </a:solidFill>
                <a:latin typeface="DejaVuSansMono-Oblique"/>
              </a:rPr>
              <a:t>	// ...</a:t>
            </a:r>
            <a:endParaRPr lang="en-IE" sz="2400" b="1" dirty="0">
              <a:solidFill>
                <a:srgbClr val="91117D"/>
              </a:solidFill>
              <a:latin typeface="DejaVuSansMono-Bold"/>
            </a:endParaRPr>
          </a:p>
          <a:p>
            <a:r>
              <a:rPr lang="en-IE" sz="2400" b="1" dirty="0">
                <a:solidFill>
                  <a:srgbClr val="91117D"/>
                </a:solidFill>
                <a:latin typeface="DejaVuSansMono-Bold"/>
              </a:rPr>
              <a:t>	public </a:t>
            </a:r>
            <a:r>
              <a:rPr lang="en-IE" sz="2400" b="1" dirty="0" err="1">
                <a:solidFill>
                  <a:srgbClr val="91117D"/>
                </a:solidFill>
                <a:latin typeface="DejaVuSansMono-Bold"/>
              </a:rPr>
              <a:t>int</a:t>
            </a:r>
            <a:r>
              <a:rPr lang="en-IE" sz="2400" b="1" dirty="0">
                <a:solidFill>
                  <a:srgbClr val="91117D"/>
                </a:solidFill>
                <a:latin typeface="DejaVuSansMono-Bold"/>
              </a:rPr>
              <a:t> </a:t>
            </a:r>
            <a:r>
              <a:rPr lang="en-IE" sz="2400" dirty="0" err="1">
                <a:latin typeface="DejaVuSansMono"/>
              </a:rPr>
              <a:t>addBooleanQuestion</a:t>
            </a:r>
            <a:r>
              <a:rPr lang="en-IE" sz="2400" dirty="0">
                <a:latin typeface="DejaVuSansMono"/>
              </a:rPr>
              <a:t>(</a:t>
            </a:r>
            <a:r>
              <a:rPr lang="en-IE" sz="2400" b="1" dirty="0">
                <a:solidFill>
                  <a:srgbClr val="91117D"/>
                </a:solidFill>
                <a:latin typeface="DejaVuSansMono-Bold"/>
              </a:rPr>
              <a:t>String </a:t>
            </a:r>
            <a:r>
              <a:rPr lang="en-IE" sz="2400" dirty="0">
                <a:latin typeface="DejaVuSansMono"/>
              </a:rPr>
              <a:t>text) {</a:t>
            </a:r>
          </a:p>
          <a:p>
            <a:r>
              <a:rPr lang="en-IE" sz="2400" b="1" dirty="0">
                <a:solidFill>
                  <a:srgbClr val="91117D"/>
                </a:solidFill>
                <a:latin typeface="DejaVuSansMono-Bold"/>
              </a:rPr>
              <a:t>		return </a:t>
            </a:r>
            <a:r>
              <a:rPr lang="en-IE" sz="2400" dirty="0">
                <a:latin typeface="DejaVuSansMono"/>
              </a:rPr>
              <a:t>persist(</a:t>
            </a:r>
            <a:r>
              <a:rPr lang="en-IE" sz="2400" b="1" dirty="0">
                <a:solidFill>
                  <a:srgbClr val="91117D"/>
                </a:solidFill>
                <a:latin typeface="DejaVuSansMono-Bold"/>
              </a:rPr>
              <a:t>new </a:t>
            </a:r>
            <a:r>
              <a:rPr lang="en-IE" sz="2400" dirty="0" err="1">
                <a:latin typeface="DejaVuSansMono"/>
              </a:rPr>
              <a:t>BooleanQuestion</a:t>
            </a:r>
            <a:r>
              <a:rPr lang="en-IE" sz="2400" dirty="0">
                <a:latin typeface="DejaVuSansMono"/>
              </a:rPr>
              <a:t>(text));</a:t>
            </a:r>
          </a:p>
          <a:p>
            <a:r>
              <a:rPr lang="en-IE" sz="2400" dirty="0">
                <a:latin typeface="DejaVuSansMono"/>
              </a:rPr>
              <a:t>	}</a:t>
            </a:r>
          </a:p>
          <a:p>
            <a:endParaRPr lang="en-IE" sz="2400" b="1" dirty="0">
              <a:solidFill>
                <a:srgbClr val="91117D"/>
              </a:solidFill>
              <a:latin typeface="DejaVuSansMono-Bold"/>
            </a:endParaRPr>
          </a:p>
          <a:p>
            <a:r>
              <a:rPr lang="en-IE" sz="2400" b="1" dirty="0">
                <a:solidFill>
                  <a:srgbClr val="91117D"/>
                </a:solidFill>
                <a:latin typeface="DejaVuSansMono-Bold"/>
              </a:rPr>
              <a:t>	void </a:t>
            </a:r>
            <a:r>
              <a:rPr lang="en-IE" sz="2400" dirty="0" err="1">
                <a:latin typeface="DejaVuSansMono"/>
              </a:rPr>
              <a:t>setClock</a:t>
            </a:r>
            <a:r>
              <a:rPr lang="en-IE" sz="2400" dirty="0">
                <a:latin typeface="DejaVuSansMono"/>
              </a:rPr>
              <a:t>(Clock clock) {</a:t>
            </a:r>
          </a:p>
          <a:p>
            <a:r>
              <a:rPr lang="en-IE" sz="2400" dirty="0">
                <a:latin typeface="DejaVuSansMono"/>
              </a:rPr>
              <a:t>		</a:t>
            </a:r>
            <a:r>
              <a:rPr lang="en-IE" sz="2400" dirty="0" err="1">
                <a:latin typeface="DejaVuSansMono"/>
              </a:rPr>
              <a:t>this.clock</a:t>
            </a:r>
            <a:r>
              <a:rPr lang="en-IE" sz="2400" dirty="0">
                <a:latin typeface="DejaVuSansMono"/>
              </a:rPr>
              <a:t> = clock;</a:t>
            </a:r>
          </a:p>
          <a:p>
            <a:r>
              <a:rPr lang="en-IE" sz="2400" dirty="0">
                <a:latin typeface="DejaVuSansMono"/>
              </a:rPr>
              <a:t>	}</a:t>
            </a:r>
          </a:p>
          <a:p>
            <a:r>
              <a:rPr lang="en-IE" sz="2400" i="1" dirty="0">
                <a:solidFill>
                  <a:srgbClr val="0F7C0F"/>
                </a:solidFill>
                <a:latin typeface="DejaVuSansMono-Oblique"/>
              </a:rPr>
              <a:t>	// ...</a:t>
            </a:r>
            <a:endParaRPr lang="en-IE" sz="2400" b="1" dirty="0">
              <a:solidFill>
                <a:srgbClr val="91117D"/>
              </a:solidFill>
              <a:latin typeface="DejaVuSansMono-Bold"/>
            </a:endParaRPr>
          </a:p>
          <a:p>
            <a:r>
              <a:rPr lang="en-IE" sz="2400" b="1" dirty="0">
                <a:solidFill>
                  <a:srgbClr val="91117D"/>
                </a:solidFill>
                <a:latin typeface="DejaVuSansMono-Bold"/>
              </a:rPr>
              <a:t>	private </a:t>
            </a:r>
            <a:r>
              <a:rPr lang="en-IE" sz="2400" b="1" dirty="0" err="1">
                <a:solidFill>
                  <a:srgbClr val="91117D"/>
                </a:solidFill>
                <a:latin typeface="DejaVuSansMono-Bold"/>
              </a:rPr>
              <a:t>int</a:t>
            </a:r>
            <a:r>
              <a:rPr lang="en-IE" sz="2400" b="1" dirty="0">
                <a:solidFill>
                  <a:srgbClr val="91117D"/>
                </a:solidFill>
                <a:latin typeface="DejaVuSansMono-Bold"/>
              </a:rPr>
              <a:t> </a:t>
            </a:r>
            <a:r>
              <a:rPr lang="en-IE" sz="2400" dirty="0">
                <a:latin typeface="DejaVuSansMono"/>
              </a:rPr>
              <a:t>persist(</a:t>
            </a:r>
            <a:r>
              <a:rPr lang="en-IE" sz="2400" dirty="0" err="1">
                <a:latin typeface="DejaVuSansMono"/>
              </a:rPr>
              <a:t>Persistable</a:t>
            </a:r>
            <a:r>
              <a:rPr lang="en-IE" sz="2400" dirty="0">
                <a:latin typeface="DejaVuSansMono"/>
              </a:rPr>
              <a:t> object) {</a:t>
            </a:r>
          </a:p>
          <a:p>
            <a:r>
              <a:rPr lang="en-IE" sz="2400" dirty="0">
                <a:solidFill>
                  <a:srgbClr val="78788D"/>
                </a:solidFill>
                <a:latin typeface="ZapfDingbatsStd"/>
              </a:rPr>
              <a:t>		</a:t>
            </a:r>
            <a:r>
              <a:rPr lang="en-IE" sz="2400" dirty="0" err="1">
                <a:latin typeface="DejaVuSansMono"/>
              </a:rPr>
              <a:t>object.setCreateTimestamp</a:t>
            </a:r>
            <a:r>
              <a:rPr lang="en-IE" sz="2400" dirty="0">
                <a:latin typeface="DejaVuSansMono"/>
              </a:rPr>
              <a:t>(</a:t>
            </a:r>
            <a:r>
              <a:rPr lang="en-IE" sz="2400" dirty="0" err="1">
                <a:latin typeface="DejaVuSansMono"/>
              </a:rPr>
              <a:t>clock.instant</a:t>
            </a:r>
            <a:r>
              <a:rPr lang="en-IE" sz="2400" dirty="0">
                <a:latin typeface="DejaVuSansMono"/>
              </a:rPr>
              <a:t>());</a:t>
            </a:r>
            <a:endParaRPr lang="en-IE" sz="3200" dirty="0">
              <a:solidFill>
                <a:srgbClr val="0000FF"/>
              </a:solidFill>
              <a:latin typeface="Arial" panose="020B0604020202020204" pitchFamily="34" charset="0"/>
            </a:endParaRPr>
          </a:p>
          <a:p>
            <a:r>
              <a:rPr lang="en-IE" sz="2400" dirty="0">
                <a:latin typeface="DejaVuSansMono"/>
              </a:rPr>
              <a:t>		</a:t>
            </a:r>
            <a:r>
              <a:rPr lang="en-IE" sz="2400" dirty="0" err="1">
                <a:latin typeface="DejaVuSansMono"/>
              </a:rPr>
              <a:t>executeInTransaction</a:t>
            </a:r>
            <a:r>
              <a:rPr lang="en-IE" sz="2400" dirty="0">
                <a:latin typeface="DejaVuSansMono"/>
              </a:rPr>
              <a:t>((</a:t>
            </a:r>
            <a:r>
              <a:rPr lang="en-IE" sz="2400" dirty="0" err="1">
                <a:latin typeface="DejaVuSansMono"/>
              </a:rPr>
              <a:t>em</a:t>
            </a:r>
            <a:r>
              <a:rPr lang="en-IE" sz="2400" dirty="0">
                <a:latin typeface="DejaVuSansMono"/>
              </a:rPr>
              <a:t>) -&gt; </a:t>
            </a:r>
            <a:r>
              <a:rPr lang="en-IE" sz="2400" dirty="0" err="1">
                <a:latin typeface="DejaVuSansMono"/>
              </a:rPr>
              <a:t>em.persist</a:t>
            </a:r>
            <a:r>
              <a:rPr lang="en-IE" sz="2400" dirty="0">
                <a:latin typeface="DejaVuSansMono"/>
              </a:rPr>
              <a:t>(object));</a:t>
            </a:r>
          </a:p>
          <a:p>
            <a:r>
              <a:rPr lang="en-IE" sz="2400" b="1" dirty="0">
                <a:solidFill>
                  <a:srgbClr val="91117D"/>
                </a:solidFill>
                <a:latin typeface="DejaVuSansMono-Bold"/>
              </a:rPr>
              <a:t>		return </a:t>
            </a:r>
            <a:r>
              <a:rPr lang="en-IE" sz="2400" dirty="0" err="1">
                <a:latin typeface="DejaVuSansMono"/>
              </a:rPr>
              <a:t>object.getId</a:t>
            </a:r>
            <a:r>
              <a:rPr lang="en-IE" sz="2400" dirty="0">
                <a:latin typeface="DejaVuSansMono"/>
              </a:rPr>
              <a:t>();</a:t>
            </a:r>
          </a:p>
          <a:p>
            <a:r>
              <a:rPr lang="en-IE" sz="2400" dirty="0">
                <a:latin typeface="DejaVuSansMono"/>
              </a:rPr>
              <a:t>	}</a:t>
            </a:r>
          </a:p>
          <a:p>
            <a:r>
              <a:rPr lang="en-IE" sz="2400" dirty="0">
                <a:latin typeface="DejaVuSansMono"/>
              </a:rPr>
              <a:t>}</a:t>
            </a:r>
            <a:endParaRPr lang="en-IE" sz="2400" dirty="0"/>
          </a:p>
        </p:txBody>
      </p:sp>
      <p:sp>
        <p:nvSpPr>
          <p:cNvPr id="3" name="Rectangle 2"/>
          <p:cNvSpPr/>
          <p:nvPr/>
        </p:nvSpPr>
        <p:spPr>
          <a:xfrm>
            <a:off x="2396081" y="9362782"/>
            <a:ext cx="8138767" cy="338554"/>
          </a:xfrm>
          <a:prstGeom prst="rect">
            <a:avLst/>
          </a:prstGeom>
        </p:spPr>
        <p:txBody>
          <a:bodyPr wrap="none">
            <a:spAutoFit/>
          </a:bodyPr>
          <a:lstStyle/>
          <a:p>
            <a:pPr algn="ctr"/>
            <a:r>
              <a:rPr lang="en-IE" sz="1600" dirty="0" err="1">
                <a:solidFill>
                  <a:srgbClr val="2222AB"/>
                </a:solidFill>
                <a:latin typeface="MyriadPro-Semibold"/>
              </a:rPr>
              <a:t>iloveyouboss</a:t>
            </a:r>
            <a:r>
              <a:rPr lang="en-IE" sz="1600" dirty="0">
                <a:solidFill>
                  <a:srgbClr val="2222AB"/>
                </a:solidFill>
                <a:latin typeface="MyriadPro-Semibold"/>
              </a:rPr>
              <a:t>/16-branch-persistence/</a:t>
            </a:r>
            <a:r>
              <a:rPr lang="en-IE" sz="1600" dirty="0" err="1">
                <a:solidFill>
                  <a:srgbClr val="2222AB"/>
                </a:solidFill>
                <a:latin typeface="MyriadPro-Semibold"/>
              </a:rPr>
              <a:t>src</a:t>
            </a:r>
            <a:r>
              <a:rPr lang="en-IE" sz="1600" dirty="0">
                <a:solidFill>
                  <a:srgbClr val="2222AB"/>
                </a:solidFill>
                <a:latin typeface="MyriadPro-Semibold"/>
              </a:rPr>
              <a:t>/</a:t>
            </a:r>
            <a:r>
              <a:rPr lang="en-IE" sz="1600" dirty="0" err="1">
                <a:solidFill>
                  <a:srgbClr val="2222AB"/>
                </a:solidFill>
                <a:latin typeface="MyriadPro-Semibold"/>
              </a:rPr>
              <a:t>iloveyouboss</a:t>
            </a:r>
            <a:r>
              <a:rPr lang="en-IE" sz="1600" dirty="0">
                <a:solidFill>
                  <a:srgbClr val="2222AB"/>
                </a:solidFill>
                <a:latin typeface="MyriadPro-Semibold"/>
              </a:rPr>
              <a:t>/controller/QuestionController.java</a:t>
            </a:r>
          </a:p>
        </p:txBody>
      </p:sp>
      <p:sp>
        <p:nvSpPr>
          <p:cNvPr id="5" name="TextBox 4"/>
          <p:cNvSpPr txBox="1"/>
          <p:nvPr/>
        </p:nvSpPr>
        <p:spPr>
          <a:xfrm>
            <a:off x="7942560" y="2284488"/>
            <a:ext cx="4104457" cy="533479"/>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E" sz="2800" b="0" i="0" u="none" strike="noStrike" cap="none" spc="0" normalizeH="0" baseline="0" dirty="0">
                <a:ln>
                  <a:noFill/>
                </a:ln>
                <a:solidFill>
                  <a:srgbClr val="000000"/>
                </a:solidFill>
                <a:effectLst/>
                <a:uFillTx/>
                <a:latin typeface="Helvetica"/>
                <a:ea typeface="Helvetica"/>
                <a:cs typeface="Helvetica"/>
                <a:sym typeface="Helvetica"/>
              </a:rPr>
              <a:t>The code we</a:t>
            </a:r>
            <a:r>
              <a:rPr kumimoji="0" lang="en-IE" sz="2800" b="0" i="0" u="none" strike="noStrike" cap="none" spc="0" normalizeH="0" dirty="0">
                <a:ln>
                  <a:noFill/>
                </a:ln>
                <a:solidFill>
                  <a:srgbClr val="000000"/>
                </a:solidFill>
                <a:effectLst/>
                <a:uFillTx/>
                <a:latin typeface="Helvetica"/>
                <a:ea typeface="Helvetica"/>
                <a:cs typeface="Helvetica"/>
                <a:sym typeface="Helvetica"/>
              </a:rPr>
              <a:t> want to test</a:t>
            </a:r>
            <a:endParaRPr kumimoji="0" lang="en-IE" sz="2800" b="0" i="0" u="none" strike="noStrike" cap="none" spc="0" normalizeH="0" baseline="0" dirty="0">
              <a:ln>
                <a:noFill/>
              </a:ln>
              <a:solidFill>
                <a:srgbClr val="000000"/>
              </a:solidFill>
              <a:effectLst/>
              <a:uFillTx/>
              <a:latin typeface="Helvetica"/>
              <a:ea typeface="Helvetica"/>
              <a:cs typeface="Helvetica"/>
              <a:sym typeface="Helvetica"/>
            </a:endParaRPr>
          </a:p>
        </p:txBody>
      </p:sp>
      <p:pic>
        <p:nvPicPr>
          <p:cNvPr id="4" name="tmp7B90">
            <a:hlinkClick r:id="" action="ppaction://media"/>
            <a:extLst>
              <a:ext uri="{FF2B5EF4-FFF2-40B4-BE49-F238E27FC236}">
                <a16:creationId xmlns:a16="http://schemas.microsoft.com/office/drawing/2014/main" id="{8B8BFADA-3A30-4C77-8E05-89FCDD77571A}"/>
              </a:ext>
            </a:extLst>
          </p:cNvPr>
          <p:cNvPicPr>
            <a:picLocks noChangeAspect="1"/>
          </p:cNvPicPr>
          <p:nvPr>
            <a:videoFile r:link="rId1"/>
            <p:custDataLst>
              <p:tags r:id="rId2"/>
            </p:custDataLst>
            <p:extLst>
              <p:ext uri="{DAA4B4D4-6D71-4841-9C94-3DE7FCFB9230}">
                <p14:media xmlns:p14="http://schemas.microsoft.com/office/powerpoint/2010/main" r:embed="rId3">
                  <p14:trim st="680721" end="585138.2131000001"/>
                </p14:media>
              </p:ext>
              <p:ext uri="{42D2F446-02D8-4167-A562-619A0277C38B}">
                <p15:isNarration xmlns:p15="http://schemas.microsoft.com/office/powerpoint/2012/main" val="1"/>
              </p:ext>
            </p:extLst>
          </p:nvPr>
        </p:nvPicPr>
        <p:blipFill>
          <a:blip r:embed="rId6"/>
          <a:stretch>
            <a:fillRect/>
          </a:stretch>
        </p:blipFill>
        <p:spPr>
          <a:xfrm>
            <a:off x="12674600" y="101600"/>
            <a:ext cx="228600" cy="22860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7" name="Ink 6">
                <a:extLst>
                  <a:ext uri="{FF2B5EF4-FFF2-40B4-BE49-F238E27FC236}">
                    <a16:creationId xmlns:a16="http://schemas.microsoft.com/office/drawing/2014/main" id="{0AA2999C-FA40-417F-8A84-7EDE203F8AEF}"/>
                  </a:ext>
                </a:extLst>
              </p14:cNvPr>
              <p14:cNvContentPartPr/>
              <p14:nvPr>
                <p:custDataLst>
                  <p:tags r:id="rId4"/>
                </p:custDataLst>
                <p:extLst>
                  <p:ext uri="{42D2F446-02D8-4167-A562-619A0277C38B}">
                    <p15:isNarration xmlns:p15="http://schemas.microsoft.com/office/powerpoint/2012/main" val="1"/>
                  </p:ext>
                </p:extLst>
              </p14:nvPr>
            </p14:nvContentPartPr>
            <p14:xfrm>
              <a:off x="181573" y="3155343"/>
              <a:ext cx="5737132" cy="4694593"/>
            </p14:xfrm>
          </p:contentPart>
        </mc:Choice>
        <mc:Fallback xmlns="">
          <p:pic>
            <p:nvPicPr>
              <p:cNvPr id="7" name="Ink 6">
                <a:extLst>
                  <a:ext uri="{FF2B5EF4-FFF2-40B4-BE49-F238E27FC236}">
                    <a16:creationId xmlns:a16="http://schemas.microsoft.com/office/drawing/2014/main" id="{0AA2999C-FA40-417F-8A84-7EDE203F8AEF}"/>
                  </a:ext>
                </a:extLst>
              </p:cNvPr>
              <p:cNvPicPr>
                <a:picLocks noGrp="1" noRot="1" noChangeAspect="1" noMove="1" noResize="1" noEditPoints="1" noAdjustHandles="1" noChangeArrowheads="1" noChangeShapeType="1"/>
              </p:cNvPicPr>
              <p:nvPr/>
            </p:nvPicPr>
            <p:blipFill>
              <a:blip r:embed="rId8"/>
              <a:stretch>
                <a:fillRect/>
              </a:stretch>
            </p:blipFill>
            <p:spPr>
              <a:xfrm>
                <a:off x="172573" y="3146343"/>
                <a:ext cx="5754771" cy="4712234"/>
              </a:xfrm>
              <a:prstGeom prst="rect">
                <a:avLst/>
              </a:prstGeom>
            </p:spPr>
          </p:pic>
        </mc:Fallback>
      </mc:AlternateContent>
    </p:spTree>
    <p:extLst>
      <p:ext uri="{BB962C8B-B14F-4D97-AF65-F5344CB8AC3E}">
        <p14:creationId xmlns:p14="http://schemas.microsoft.com/office/powerpoint/2010/main" val="989601924"/>
      </p:ext>
    </p:extLst>
  </p:cSld>
  <p:clrMapOvr>
    <a:masterClrMapping/>
  </p:clrMapOvr>
  <p:transition spd="med" advTm="1059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FI</a:t>
            </a:r>
            <a:r>
              <a:rPr lang="en-IE" dirty="0">
                <a:solidFill>
                  <a:srgbClr val="FF0000"/>
                </a:solidFill>
              </a:rPr>
              <a:t>[R]</a:t>
            </a:r>
            <a:r>
              <a:rPr lang="en-IE" dirty="0"/>
              <a:t>ST:  Good tests should be </a:t>
            </a:r>
            <a:r>
              <a:rPr lang="en-IE" dirty="0">
                <a:solidFill>
                  <a:srgbClr val="FF0000"/>
                </a:solidFill>
              </a:rPr>
              <a:t>[R]</a:t>
            </a:r>
            <a:r>
              <a:rPr lang="en-IE" dirty="0" err="1"/>
              <a:t>epeatable</a:t>
            </a:r>
            <a:endParaRPr lang="en-IE" dirty="0"/>
          </a:p>
        </p:txBody>
      </p:sp>
      <p:pic>
        <p:nvPicPr>
          <p:cNvPr id="5" name="Picture 4"/>
          <p:cNvPicPr>
            <a:picLocks noChangeAspect="1"/>
          </p:cNvPicPr>
          <p:nvPr/>
        </p:nvPicPr>
        <p:blipFill>
          <a:blip r:embed="rId6"/>
          <a:stretch>
            <a:fillRect/>
          </a:stretch>
        </p:blipFill>
        <p:spPr>
          <a:xfrm>
            <a:off x="345716" y="4012704"/>
            <a:ext cx="11233248" cy="3747896"/>
          </a:xfrm>
          <a:prstGeom prst="rect">
            <a:avLst/>
          </a:prstGeom>
          <a:ln>
            <a:solidFill>
              <a:schemeClr val="accent1"/>
            </a:solidFill>
          </a:ln>
        </p:spPr>
      </p:pic>
      <p:sp>
        <p:nvSpPr>
          <p:cNvPr id="3" name="Rectangle 2"/>
          <p:cNvSpPr/>
          <p:nvPr/>
        </p:nvSpPr>
        <p:spPr>
          <a:xfrm>
            <a:off x="7870552" y="2254345"/>
            <a:ext cx="4169302"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IE" sz="2800" dirty="0">
                <a:solidFill>
                  <a:schemeClr val="tx1"/>
                </a:solidFill>
              </a:rPr>
              <a:t>Creates an </a:t>
            </a:r>
            <a:r>
              <a:rPr lang="en-IE" sz="2800" b="1" dirty="0">
                <a:solidFill>
                  <a:schemeClr val="tx1"/>
                </a:solidFill>
              </a:rPr>
              <a:t>Instant</a:t>
            </a:r>
            <a:r>
              <a:rPr lang="en-IE" sz="2800" dirty="0">
                <a:solidFill>
                  <a:schemeClr val="tx1"/>
                </a:solidFill>
              </a:rPr>
              <a:t> instance and stores it in the </a:t>
            </a:r>
            <a:r>
              <a:rPr lang="en-IE" sz="2800" b="1" dirty="0">
                <a:solidFill>
                  <a:srgbClr val="7030A0"/>
                </a:solidFill>
              </a:rPr>
              <a:t>now</a:t>
            </a:r>
            <a:r>
              <a:rPr lang="en-IE" sz="2800" dirty="0">
                <a:solidFill>
                  <a:schemeClr val="tx1"/>
                </a:solidFill>
              </a:rPr>
              <a:t> local variable. </a:t>
            </a:r>
          </a:p>
        </p:txBody>
      </p:sp>
      <p:sp>
        <p:nvSpPr>
          <p:cNvPr id="7" name="Rectangle 6"/>
          <p:cNvSpPr/>
          <p:nvPr/>
        </p:nvSpPr>
        <p:spPr>
          <a:xfrm>
            <a:off x="1342988" y="8115961"/>
            <a:ext cx="10235976"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IE" sz="2800" dirty="0">
                <a:solidFill>
                  <a:schemeClr val="tx1"/>
                </a:solidFill>
              </a:rPr>
              <a:t>When asked for the time, it will always return the </a:t>
            </a:r>
            <a:r>
              <a:rPr lang="en-IE" sz="2800" b="1" dirty="0">
                <a:solidFill>
                  <a:srgbClr val="7030A0"/>
                </a:solidFill>
              </a:rPr>
              <a:t>now</a:t>
            </a:r>
            <a:r>
              <a:rPr lang="en-IE" sz="2800" dirty="0">
                <a:solidFill>
                  <a:schemeClr val="tx1"/>
                </a:solidFill>
              </a:rPr>
              <a:t> </a:t>
            </a:r>
            <a:r>
              <a:rPr lang="en-IE" sz="2800" b="1" dirty="0">
                <a:solidFill>
                  <a:schemeClr val="tx1"/>
                </a:solidFill>
              </a:rPr>
              <a:t>Instant</a:t>
            </a:r>
            <a:r>
              <a:rPr lang="en-IE" sz="2800" dirty="0">
                <a:solidFill>
                  <a:schemeClr val="tx1"/>
                </a:solidFill>
              </a:rPr>
              <a:t>—because the test previously </a:t>
            </a:r>
            <a:r>
              <a:rPr lang="en-IE" sz="2800" i="1" dirty="0">
                <a:solidFill>
                  <a:schemeClr val="tx1"/>
                </a:solidFill>
              </a:rPr>
              <a:t>injected </a:t>
            </a:r>
            <a:r>
              <a:rPr lang="en-IE" sz="2800" dirty="0">
                <a:solidFill>
                  <a:schemeClr val="tx1"/>
                </a:solidFill>
              </a:rPr>
              <a:t>it into the controller through the setter method.</a:t>
            </a:r>
          </a:p>
        </p:txBody>
      </p:sp>
      <p:cxnSp>
        <p:nvCxnSpPr>
          <p:cNvPr id="9" name="Straight Arrow Connector 8"/>
          <p:cNvCxnSpPr>
            <a:stCxn id="3" idx="2"/>
          </p:cNvCxnSpPr>
          <p:nvPr/>
        </p:nvCxnSpPr>
        <p:spPr>
          <a:xfrm flipH="1">
            <a:off x="6214368" y="3639340"/>
            <a:ext cx="3740835" cy="1597500"/>
          </a:xfrm>
          <a:prstGeom prst="straightConnector1">
            <a:avLst/>
          </a:prstGeom>
          <a:noFill/>
          <a:ln w="5715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Rectangle 9"/>
          <p:cNvSpPr/>
          <p:nvPr/>
        </p:nvSpPr>
        <p:spPr>
          <a:xfrm>
            <a:off x="10785087" y="4586016"/>
            <a:ext cx="2126026" cy="267765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IE" sz="2800" i="1" dirty="0">
                <a:solidFill>
                  <a:schemeClr val="tx1"/>
                </a:solidFill>
              </a:rPr>
              <a:t>Injects </a:t>
            </a:r>
            <a:r>
              <a:rPr lang="en-IE" sz="2800" dirty="0">
                <a:solidFill>
                  <a:schemeClr val="tx1"/>
                </a:solidFill>
              </a:rPr>
              <a:t>the </a:t>
            </a:r>
            <a:r>
              <a:rPr lang="en-IE" sz="2800" b="1" dirty="0">
                <a:solidFill>
                  <a:srgbClr val="7030A0"/>
                </a:solidFill>
              </a:rPr>
              <a:t>now</a:t>
            </a:r>
            <a:r>
              <a:rPr lang="en-IE" sz="2800" dirty="0">
                <a:solidFill>
                  <a:schemeClr val="tx1"/>
                </a:solidFill>
              </a:rPr>
              <a:t> </a:t>
            </a:r>
            <a:r>
              <a:rPr lang="en-IE" sz="2800" b="1" dirty="0">
                <a:solidFill>
                  <a:schemeClr val="tx1"/>
                </a:solidFill>
              </a:rPr>
              <a:t>Instant</a:t>
            </a:r>
          </a:p>
          <a:p>
            <a:r>
              <a:rPr lang="en-IE" sz="2800" dirty="0">
                <a:solidFill>
                  <a:schemeClr val="tx1"/>
                </a:solidFill>
              </a:rPr>
              <a:t>into the controller via the setter method.</a:t>
            </a:r>
          </a:p>
        </p:txBody>
      </p:sp>
      <p:cxnSp>
        <p:nvCxnSpPr>
          <p:cNvPr id="11" name="Straight Arrow Connector 10"/>
          <p:cNvCxnSpPr/>
          <p:nvPr/>
        </p:nvCxnSpPr>
        <p:spPr>
          <a:xfrm flipH="1" flipV="1">
            <a:off x="10318824" y="5610204"/>
            <a:ext cx="466263" cy="137354"/>
          </a:xfrm>
          <a:prstGeom prst="straightConnector1">
            <a:avLst/>
          </a:prstGeom>
          <a:noFill/>
          <a:ln w="5715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9161A77F-AFEC-4CA4-970A-DA3AC67BDEAA}"/>
              </a:ext>
            </a:extLst>
          </p:cNvPr>
          <p:cNvCxnSpPr>
            <a:cxnSpLocks/>
            <a:stCxn id="7" idx="0"/>
          </p:cNvCxnSpPr>
          <p:nvPr/>
        </p:nvCxnSpPr>
        <p:spPr>
          <a:xfrm flipH="1" flipV="1">
            <a:off x="5782320" y="7397080"/>
            <a:ext cx="678656" cy="718881"/>
          </a:xfrm>
          <a:prstGeom prst="straightConnector1">
            <a:avLst/>
          </a:prstGeom>
          <a:noFill/>
          <a:ln w="5715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4" name="tmp7B90">
            <a:hlinkClick r:id="" action="ppaction://media"/>
            <a:extLst>
              <a:ext uri="{FF2B5EF4-FFF2-40B4-BE49-F238E27FC236}">
                <a16:creationId xmlns:a16="http://schemas.microsoft.com/office/drawing/2014/main" id="{07B23C4F-4AB8-4A05-96F2-AECA7AC736F9}"/>
              </a:ext>
            </a:extLst>
          </p:cNvPr>
          <p:cNvPicPr>
            <a:picLocks noChangeAspect="1"/>
          </p:cNvPicPr>
          <p:nvPr>
            <a:videoFile r:link="rId1"/>
            <p:custDataLst>
              <p:tags r:id="rId2"/>
            </p:custDataLst>
            <p:extLst>
              <p:ext uri="{DAA4B4D4-6D71-4841-9C94-3DE7FCFB9230}">
                <p14:media xmlns:p14="http://schemas.microsoft.com/office/powerpoint/2010/main" r:embed="rId3">
                  <p14:trim st="786648" end="490417.2131"/>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6" name="Ink 5">
                <a:extLst>
                  <a:ext uri="{FF2B5EF4-FFF2-40B4-BE49-F238E27FC236}">
                    <a16:creationId xmlns:a16="http://schemas.microsoft.com/office/drawing/2014/main" id="{3797837F-CD57-4B5B-8DF5-CEB069CC05CC}"/>
                  </a:ext>
                </a:extLst>
              </p14:cNvPr>
              <p14:cNvContentPartPr/>
              <p14:nvPr>
                <p:custDataLst>
                  <p:tags r:id="rId4"/>
                </p:custDataLst>
                <p:extLst>
                  <p:ext uri="{42D2F446-02D8-4167-A562-619A0277C38B}">
                    <p15:isNarration xmlns:p15="http://schemas.microsoft.com/office/powerpoint/2012/main" val="1"/>
                  </p:ext>
                </p:extLst>
              </p14:nvPr>
            </p14:nvContentPartPr>
            <p14:xfrm>
              <a:off x="149251" y="4920371"/>
              <a:ext cx="8412243" cy="2603178"/>
            </p14:xfrm>
          </p:contentPart>
        </mc:Choice>
        <mc:Fallback xmlns="">
          <p:pic>
            <p:nvPicPr>
              <p:cNvPr id="6" name="Ink 5">
                <a:extLst>
                  <a:ext uri="{FF2B5EF4-FFF2-40B4-BE49-F238E27FC236}">
                    <a16:creationId xmlns:a16="http://schemas.microsoft.com/office/drawing/2014/main" id="{3797837F-CD57-4B5B-8DF5-CEB069CC05CC}"/>
                  </a:ext>
                </a:extLst>
              </p:cNvPr>
              <p:cNvPicPr>
                <a:picLocks noGrp="1" noRot="1" noChangeAspect="1" noMove="1" noResize="1" noEditPoints="1" noAdjustHandles="1" noChangeArrowheads="1" noChangeShapeType="1"/>
              </p:cNvPicPr>
              <p:nvPr/>
            </p:nvPicPr>
            <p:blipFill>
              <a:blip r:embed="rId9"/>
              <a:stretch>
                <a:fillRect/>
              </a:stretch>
            </p:blipFill>
            <p:spPr>
              <a:xfrm>
                <a:off x="140251" y="4911371"/>
                <a:ext cx="8429883" cy="2620818"/>
              </a:xfrm>
              <a:prstGeom prst="rect">
                <a:avLst/>
              </a:prstGeom>
            </p:spPr>
          </p:pic>
        </mc:Fallback>
      </mc:AlternateContent>
    </p:spTree>
    <p:extLst>
      <p:ext uri="{BB962C8B-B14F-4D97-AF65-F5344CB8AC3E}">
        <p14:creationId xmlns:p14="http://schemas.microsoft.com/office/powerpoint/2010/main" val="2396111435"/>
      </p:ext>
    </p:extLst>
  </p:cSld>
  <p:clrMapOvr>
    <a:masterClrMapping/>
  </p:clrMapOvr>
  <p:transition spd="med" advTm="9472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264213"/>
            <a:ext cx="11861800" cy="1397000"/>
          </a:xfrm>
        </p:spPr>
        <p:txBody>
          <a:bodyPr/>
          <a:lstStyle/>
          <a:p>
            <a:r>
              <a:rPr lang="en-IE" dirty="0"/>
              <a:t>FI</a:t>
            </a:r>
            <a:r>
              <a:rPr lang="en-IE" dirty="0">
                <a:solidFill>
                  <a:srgbClr val="FF0000"/>
                </a:solidFill>
              </a:rPr>
              <a:t>[R]</a:t>
            </a:r>
            <a:r>
              <a:rPr lang="en-IE" dirty="0"/>
              <a:t>ST:  Good tests should be </a:t>
            </a:r>
            <a:r>
              <a:rPr lang="en-IE" dirty="0">
                <a:solidFill>
                  <a:srgbClr val="FF0000"/>
                </a:solidFill>
              </a:rPr>
              <a:t>[R]</a:t>
            </a:r>
            <a:r>
              <a:rPr lang="en-IE" dirty="0" err="1"/>
              <a:t>epeatable</a:t>
            </a:r>
            <a:endParaRPr lang="en-IE" dirty="0"/>
          </a:p>
        </p:txBody>
      </p:sp>
      <p:sp>
        <p:nvSpPr>
          <p:cNvPr id="4" name="Text Placeholder 3"/>
          <p:cNvSpPr>
            <a:spLocks noGrp="1"/>
          </p:cNvSpPr>
          <p:nvPr>
            <p:ph type="body" sz="half" idx="1"/>
          </p:nvPr>
        </p:nvSpPr>
        <p:spPr>
          <a:xfrm>
            <a:off x="571500" y="2258113"/>
            <a:ext cx="11763548" cy="6565900"/>
          </a:xfrm>
        </p:spPr>
        <p:txBody>
          <a:bodyPr>
            <a:normAutofit fontScale="92500" lnSpcReduction="10000"/>
          </a:bodyPr>
          <a:lstStyle/>
          <a:p>
            <a:pPr>
              <a:spcBef>
                <a:spcPts val="1200"/>
              </a:spcBef>
            </a:pPr>
            <a:r>
              <a:rPr lang="en-IE" sz="2800" dirty="0">
                <a:solidFill>
                  <a:schemeClr val="tx1"/>
                </a:solidFill>
              </a:rPr>
              <a:t>The persist() method obtains an instant from the injected clock instance and passes it along to the </a:t>
            </a:r>
            <a:r>
              <a:rPr lang="en-IE" sz="2800" dirty="0" err="1">
                <a:solidFill>
                  <a:schemeClr val="tx1"/>
                </a:solidFill>
              </a:rPr>
              <a:t>setCreateTimestamp</a:t>
            </a:r>
            <a:r>
              <a:rPr lang="en-IE" sz="2800" dirty="0">
                <a:solidFill>
                  <a:schemeClr val="tx1"/>
                </a:solidFill>
              </a:rPr>
              <a:t>() method. </a:t>
            </a:r>
          </a:p>
          <a:p>
            <a:pPr>
              <a:spcBef>
                <a:spcPts val="1200"/>
              </a:spcBef>
            </a:pPr>
            <a:r>
              <a:rPr lang="en-IE" sz="2800" dirty="0">
                <a:solidFill>
                  <a:schemeClr val="tx1"/>
                </a:solidFill>
              </a:rPr>
              <a:t>If no client code injects a Clock instance using </a:t>
            </a:r>
            <a:r>
              <a:rPr lang="en-IE" sz="2800" dirty="0" err="1">
                <a:solidFill>
                  <a:schemeClr val="tx1"/>
                </a:solidFill>
              </a:rPr>
              <a:t>setClock</a:t>
            </a:r>
            <a:r>
              <a:rPr lang="en-IE" sz="2800" dirty="0">
                <a:solidFill>
                  <a:schemeClr val="tx1"/>
                </a:solidFill>
              </a:rPr>
              <a:t>(), the clock defaults to the </a:t>
            </a:r>
            <a:r>
              <a:rPr lang="en-IE" sz="2800" dirty="0" err="1">
                <a:solidFill>
                  <a:schemeClr val="tx1"/>
                </a:solidFill>
              </a:rPr>
              <a:t>systemUTC</a:t>
            </a:r>
            <a:r>
              <a:rPr lang="en-IE" sz="2800" dirty="0">
                <a:solidFill>
                  <a:schemeClr val="tx1"/>
                </a:solidFill>
              </a:rPr>
              <a:t> clock as initialized at the field level.</a:t>
            </a:r>
          </a:p>
          <a:p>
            <a:endParaRPr lang="en-IE" sz="2800" dirty="0">
              <a:solidFill>
                <a:schemeClr val="tx1"/>
              </a:solidFill>
            </a:endParaRPr>
          </a:p>
          <a:p>
            <a:endParaRPr lang="en-IE" sz="2800" dirty="0">
              <a:solidFill>
                <a:schemeClr val="tx1"/>
              </a:solidFill>
            </a:endParaRPr>
          </a:p>
          <a:p>
            <a:r>
              <a:rPr lang="en-IE" sz="2800" dirty="0">
                <a:solidFill>
                  <a:schemeClr val="tx1"/>
                </a:solidFill>
              </a:rPr>
              <a:t>Voila! The </a:t>
            </a:r>
            <a:r>
              <a:rPr lang="en-IE" sz="2800" dirty="0" err="1">
                <a:solidFill>
                  <a:schemeClr val="tx1"/>
                </a:solidFill>
              </a:rPr>
              <a:t>QuestionController</a:t>
            </a:r>
            <a:r>
              <a:rPr lang="en-IE" sz="2800" dirty="0">
                <a:solidFill>
                  <a:schemeClr val="tx1"/>
                </a:solidFill>
              </a:rPr>
              <a:t> doesn’t know anything about the nature of the Clock, only that it answers the current Instant. </a:t>
            </a:r>
          </a:p>
          <a:p>
            <a:pPr lvl="1"/>
            <a:r>
              <a:rPr lang="en-IE" sz="2800" dirty="0">
                <a:solidFill>
                  <a:schemeClr val="tx1"/>
                </a:solidFill>
              </a:rPr>
              <a:t>The clock used by the test acts as a </a:t>
            </a:r>
            <a:r>
              <a:rPr lang="en-IE" sz="2800" i="1" dirty="0">
                <a:solidFill>
                  <a:schemeClr val="tx1"/>
                </a:solidFill>
              </a:rPr>
              <a:t>test double</a:t>
            </a:r>
            <a:r>
              <a:rPr lang="en-IE" sz="2800" dirty="0">
                <a:solidFill>
                  <a:schemeClr val="tx1"/>
                </a:solidFill>
              </a:rPr>
              <a:t>—a stand-in for the real thing.</a:t>
            </a:r>
          </a:p>
        </p:txBody>
      </p:sp>
      <p:sp>
        <p:nvSpPr>
          <p:cNvPr id="3" name="Rectangle 2"/>
          <p:cNvSpPr/>
          <p:nvPr/>
        </p:nvSpPr>
        <p:spPr>
          <a:xfrm>
            <a:off x="2757984" y="4156720"/>
            <a:ext cx="8424936" cy="1938992"/>
          </a:xfrm>
          <a:prstGeom prst="rect">
            <a:avLst/>
          </a:prstGeom>
          <a:ln>
            <a:solidFill>
              <a:schemeClr val="accent1"/>
            </a:solidFill>
          </a:ln>
        </p:spPr>
        <p:txBody>
          <a:bodyPr wrap="square">
            <a:spAutoFit/>
          </a:bodyPr>
          <a:lstStyle/>
          <a:p>
            <a:r>
              <a:rPr lang="en-IE" sz="2400" b="1" dirty="0">
                <a:solidFill>
                  <a:srgbClr val="91117D"/>
                </a:solidFill>
                <a:latin typeface="DejaVuSansMono-Bold"/>
              </a:rPr>
              <a:t>	private </a:t>
            </a:r>
            <a:r>
              <a:rPr lang="en-IE" sz="2400" b="1" dirty="0" err="1">
                <a:solidFill>
                  <a:srgbClr val="91117D"/>
                </a:solidFill>
                <a:latin typeface="DejaVuSansMono-Bold"/>
              </a:rPr>
              <a:t>int</a:t>
            </a:r>
            <a:r>
              <a:rPr lang="en-IE" sz="2400" b="1" dirty="0">
                <a:solidFill>
                  <a:srgbClr val="91117D"/>
                </a:solidFill>
                <a:latin typeface="DejaVuSansMono-Bold"/>
              </a:rPr>
              <a:t> </a:t>
            </a:r>
            <a:r>
              <a:rPr lang="en-IE" sz="2400" dirty="0">
                <a:latin typeface="DejaVuSansMono"/>
              </a:rPr>
              <a:t>persist(</a:t>
            </a:r>
            <a:r>
              <a:rPr lang="en-IE" sz="2400" dirty="0" err="1">
                <a:latin typeface="DejaVuSansMono"/>
              </a:rPr>
              <a:t>Persistable</a:t>
            </a:r>
            <a:r>
              <a:rPr lang="en-IE" sz="2400" dirty="0">
                <a:latin typeface="DejaVuSansMono"/>
              </a:rPr>
              <a:t> object) {</a:t>
            </a:r>
          </a:p>
          <a:p>
            <a:r>
              <a:rPr lang="en-IE" sz="2400" dirty="0">
                <a:solidFill>
                  <a:srgbClr val="78788D"/>
                </a:solidFill>
                <a:latin typeface="ZapfDingbatsStd"/>
              </a:rPr>
              <a:t>		</a:t>
            </a:r>
            <a:r>
              <a:rPr lang="en-IE" sz="2400" dirty="0" err="1">
                <a:latin typeface="DejaVuSansMono"/>
              </a:rPr>
              <a:t>object.setCreateTimestamp</a:t>
            </a:r>
            <a:r>
              <a:rPr lang="en-IE" sz="2400" dirty="0">
                <a:latin typeface="DejaVuSansMono"/>
              </a:rPr>
              <a:t>(</a:t>
            </a:r>
            <a:r>
              <a:rPr lang="en-IE" sz="2400" dirty="0" err="1">
                <a:latin typeface="DejaVuSansMono"/>
              </a:rPr>
              <a:t>clock.instant</a:t>
            </a:r>
            <a:r>
              <a:rPr lang="en-IE" sz="2400" dirty="0">
                <a:latin typeface="DejaVuSansMono"/>
              </a:rPr>
              <a:t>());</a:t>
            </a:r>
            <a:endParaRPr lang="en-IE" sz="3200" dirty="0">
              <a:solidFill>
                <a:srgbClr val="0000FF"/>
              </a:solidFill>
              <a:latin typeface="Arial" panose="020B0604020202020204" pitchFamily="34" charset="0"/>
            </a:endParaRPr>
          </a:p>
          <a:p>
            <a:r>
              <a:rPr lang="en-IE" sz="2400" dirty="0">
                <a:latin typeface="DejaVuSansMono"/>
              </a:rPr>
              <a:t>		</a:t>
            </a:r>
            <a:r>
              <a:rPr lang="en-IE" sz="2400" dirty="0" err="1">
                <a:latin typeface="DejaVuSansMono"/>
              </a:rPr>
              <a:t>executeInTransaction</a:t>
            </a:r>
            <a:r>
              <a:rPr lang="en-IE" sz="2400" dirty="0">
                <a:latin typeface="DejaVuSansMono"/>
              </a:rPr>
              <a:t>((</a:t>
            </a:r>
            <a:r>
              <a:rPr lang="en-IE" sz="2400" dirty="0" err="1">
                <a:latin typeface="DejaVuSansMono"/>
              </a:rPr>
              <a:t>em</a:t>
            </a:r>
            <a:r>
              <a:rPr lang="en-IE" sz="2400" dirty="0">
                <a:latin typeface="DejaVuSansMono"/>
              </a:rPr>
              <a:t>) -&gt; </a:t>
            </a:r>
            <a:r>
              <a:rPr lang="en-IE" sz="2400" dirty="0" err="1">
                <a:latin typeface="DejaVuSansMono"/>
              </a:rPr>
              <a:t>em.persist</a:t>
            </a:r>
            <a:r>
              <a:rPr lang="en-IE" sz="2400" dirty="0">
                <a:latin typeface="DejaVuSansMono"/>
              </a:rPr>
              <a:t>(object));</a:t>
            </a:r>
          </a:p>
          <a:p>
            <a:r>
              <a:rPr lang="en-IE" sz="2400" b="1" dirty="0">
                <a:solidFill>
                  <a:srgbClr val="91117D"/>
                </a:solidFill>
                <a:latin typeface="DejaVuSansMono-Bold"/>
              </a:rPr>
              <a:t>		return </a:t>
            </a:r>
            <a:r>
              <a:rPr lang="en-IE" sz="2400" dirty="0" err="1">
                <a:latin typeface="DejaVuSansMono"/>
              </a:rPr>
              <a:t>object.getId</a:t>
            </a:r>
            <a:r>
              <a:rPr lang="en-IE" sz="2400" dirty="0">
                <a:latin typeface="DejaVuSansMono"/>
              </a:rPr>
              <a:t>();</a:t>
            </a:r>
          </a:p>
          <a:p>
            <a:r>
              <a:rPr lang="en-IE" sz="2400" dirty="0">
                <a:latin typeface="DejaVuSansMono"/>
              </a:rPr>
              <a:t>	}</a:t>
            </a:r>
          </a:p>
        </p:txBody>
      </p:sp>
      <p:pic>
        <p:nvPicPr>
          <p:cNvPr id="5" name="tmp7B90">
            <a:hlinkClick r:id="" action="ppaction://media"/>
            <a:extLst>
              <a:ext uri="{FF2B5EF4-FFF2-40B4-BE49-F238E27FC236}">
                <a16:creationId xmlns:a16="http://schemas.microsoft.com/office/drawing/2014/main" id="{46845FFF-6FBA-4A8B-9E3C-5CE6E17C9C5B}"/>
              </a:ext>
            </a:extLst>
          </p:cNvPr>
          <p:cNvPicPr>
            <a:picLocks noChangeAspect="1"/>
          </p:cNvPicPr>
          <p:nvPr>
            <a:videoFile r:link="rId1"/>
            <p:custDataLst>
              <p:tags r:id="rId2"/>
            </p:custDataLst>
            <p:extLst>
              <p:ext uri="{DAA4B4D4-6D71-4841-9C94-3DE7FCFB9230}">
                <p14:media xmlns:p14="http://schemas.microsoft.com/office/powerpoint/2010/main" r:embed="rId3">
                  <p14:trim st="881369" end="444415.2131"/>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155493685"/>
      </p:ext>
    </p:extLst>
  </p:cSld>
  <p:clrMapOvr>
    <a:masterClrMapping/>
  </p:clrMapOvr>
  <p:transition spd="med" advTm="46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FIRST Principles</a:t>
            </a:r>
          </a:p>
        </p:txBody>
      </p:sp>
      <p:sp>
        <p:nvSpPr>
          <p:cNvPr id="7" name="Text Placeholder 6"/>
          <p:cNvSpPr>
            <a:spLocks noGrp="1"/>
          </p:cNvSpPr>
          <p:nvPr>
            <p:ph type="body" sz="half" idx="1"/>
          </p:nvPr>
        </p:nvSpPr>
        <p:spPr>
          <a:xfrm>
            <a:off x="571500" y="2324100"/>
            <a:ext cx="5714876" cy="6565900"/>
          </a:xfrm>
        </p:spPr>
        <p:txBody>
          <a:bodyPr/>
          <a:lstStyle/>
          <a:p>
            <a:pPr marL="0" indent="0">
              <a:buNone/>
            </a:pPr>
            <a:r>
              <a:rPr lang="en-IE" dirty="0"/>
              <a:t>Characteristics of quality tests:</a:t>
            </a:r>
          </a:p>
          <a:p>
            <a:r>
              <a:rPr lang="en-IE" dirty="0"/>
              <a:t>[F]</a:t>
            </a:r>
            <a:r>
              <a:rPr lang="en-IE" dirty="0" err="1"/>
              <a:t>ast</a:t>
            </a:r>
            <a:endParaRPr lang="en-IE" dirty="0"/>
          </a:p>
          <a:p>
            <a:r>
              <a:rPr lang="en-IE" dirty="0"/>
              <a:t>[I]</a:t>
            </a:r>
            <a:r>
              <a:rPr lang="en-IE" dirty="0" err="1"/>
              <a:t>solate</a:t>
            </a:r>
            <a:r>
              <a:rPr lang="en-IE" dirty="0"/>
              <a:t> your tests</a:t>
            </a:r>
          </a:p>
          <a:p>
            <a:r>
              <a:rPr lang="en-IE" dirty="0"/>
              <a:t>[R]</a:t>
            </a:r>
            <a:r>
              <a:rPr lang="en-IE" dirty="0" err="1"/>
              <a:t>epeatable</a:t>
            </a:r>
            <a:endParaRPr lang="en-IE" dirty="0"/>
          </a:p>
          <a:p>
            <a:r>
              <a:rPr lang="en-IE" dirty="0"/>
              <a:t>[S]elf-validating</a:t>
            </a:r>
          </a:p>
          <a:p>
            <a:r>
              <a:rPr lang="en-IE" dirty="0"/>
              <a:t>[T]</a:t>
            </a:r>
            <a:r>
              <a:rPr lang="en-IE" dirty="0" err="1"/>
              <a:t>imely</a:t>
            </a:r>
            <a:endParaRPr lang="en-IE"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6416" y="2428528"/>
            <a:ext cx="5541084" cy="653563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6718424" y="9053264"/>
            <a:ext cx="5537093" cy="338554"/>
          </a:xfrm>
          <a:prstGeom prst="rect">
            <a:avLst/>
          </a:prstGeom>
        </p:spPr>
        <p:txBody>
          <a:bodyPr wrap="none">
            <a:spAutoFit/>
          </a:bodyPr>
          <a:lstStyle/>
          <a:p>
            <a:r>
              <a:rPr lang="en-IE" sz="1600" dirty="0"/>
              <a:t>Source Code: </a:t>
            </a:r>
            <a:r>
              <a:rPr lang="en-IE" sz="1600" dirty="0">
                <a:hlinkClick r:id="rId6"/>
              </a:rPr>
              <a:t>https://pragprog.com/titles/utj2/source_code</a:t>
            </a:r>
            <a:r>
              <a:rPr lang="en-IE" sz="1600" dirty="0"/>
              <a:t> </a:t>
            </a:r>
          </a:p>
        </p:txBody>
      </p:sp>
      <p:sp>
        <p:nvSpPr>
          <p:cNvPr id="3" name="Rectangle 2"/>
          <p:cNvSpPr/>
          <p:nvPr/>
        </p:nvSpPr>
        <p:spPr>
          <a:xfrm>
            <a:off x="453728" y="6172944"/>
            <a:ext cx="4824536" cy="792088"/>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E" sz="3600" b="0" i="0" u="none" strike="noStrike" cap="none" spc="0" normalizeH="0" baseline="0">
              <a:ln>
                <a:noFill/>
              </a:ln>
              <a:solidFill>
                <a:srgbClr val="000000"/>
              </a:solidFill>
              <a:effectLst/>
              <a:uFillTx/>
              <a:latin typeface="+mn-lt"/>
              <a:ea typeface="+mn-ea"/>
              <a:cs typeface="+mn-cs"/>
              <a:sym typeface="Helvetica Neue Light"/>
            </a:endParaRPr>
          </a:p>
        </p:txBody>
      </p:sp>
      <p:pic>
        <p:nvPicPr>
          <p:cNvPr id="4" name="tmp7B90">
            <a:hlinkClick r:id="" action="ppaction://media"/>
            <a:extLst>
              <a:ext uri="{FF2B5EF4-FFF2-40B4-BE49-F238E27FC236}">
                <a16:creationId xmlns:a16="http://schemas.microsoft.com/office/drawing/2014/main" id="{9C69CB6F-1C9C-43C7-8015-9B142D95D080}"/>
              </a:ext>
            </a:extLst>
          </p:cNvPr>
          <p:cNvPicPr>
            <a:picLocks noChangeAspect="1"/>
          </p:cNvPicPr>
          <p:nvPr>
            <a:videoFile r:link="rId1"/>
            <p:custDataLst>
              <p:tags r:id="rId2"/>
            </p:custDataLst>
            <p:extLst>
              <p:ext uri="{DAA4B4D4-6D71-4841-9C94-3DE7FCFB9230}">
                <p14:media xmlns:p14="http://schemas.microsoft.com/office/powerpoint/2010/main" r:embed="rId3">
                  <p14:trim st="927371" end="418038.2131"/>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280130103"/>
      </p:ext>
    </p:extLst>
  </p:cSld>
  <p:clrMapOvr>
    <a:masterClrMapping/>
  </p:clrMapOvr>
  <p:transition spd="med" advTm="2637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264213"/>
            <a:ext cx="11861800" cy="1397000"/>
          </a:xfrm>
        </p:spPr>
        <p:txBody>
          <a:bodyPr/>
          <a:lstStyle/>
          <a:p>
            <a:r>
              <a:rPr lang="en-IE" dirty="0"/>
              <a:t>FIR</a:t>
            </a:r>
            <a:r>
              <a:rPr lang="en-IE" dirty="0">
                <a:solidFill>
                  <a:srgbClr val="FF0000"/>
                </a:solidFill>
              </a:rPr>
              <a:t>[S]</a:t>
            </a:r>
            <a:r>
              <a:rPr lang="en-IE" dirty="0"/>
              <a:t>T: </a:t>
            </a:r>
            <a:r>
              <a:rPr lang="en-IE" dirty="0">
                <a:solidFill>
                  <a:srgbClr val="FF0000"/>
                </a:solidFill>
              </a:rPr>
              <a:t>[S]</a:t>
            </a:r>
            <a:r>
              <a:rPr lang="en-IE" dirty="0"/>
              <a:t>elf-Validating</a:t>
            </a:r>
          </a:p>
        </p:txBody>
      </p:sp>
      <p:sp>
        <p:nvSpPr>
          <p:cNvPr id="4" name="Text Placeholder 3"/>
          <p:cNvSpPr>
            <a:spLocks noGrp="1"/>
          </p:cNvSpPr>
          <p:nvPr>
            <p:ph type="body" sz="half" idx="1"/>
          </p:nvPr>
        </p:nvSpPr>
        <p:spPr>
          <a:xfrm>
            <a:off x="571500" y="2258113"/>
            <a:ext cx="11763548" cy="6565900"/>
          </a:xfrm>
        </p:spPr>
        <p:txBody>
          <a:bodyPr>
            <a:normAutofit fontScale="92500"/>
          </a:bodyPr>
          <a:lstStyle/>
          <a:p>
            <a:r>
              <a:rPr lang="en-IE" sz="3200" dirty="0">
                <a:solidFill>
                  <a:schemeClr val="tx1"/>
                </a:solidFill>
              </a:rPr>
              <a:t>Tests aren’t tests unless they </a:t>
            </a:r>
            <a:r>
              <a:rPr lang="en-IE" sz="3200" b="1" i="1" dirty="0">
                <a:solidFill>
                  <a:schemeClr val="tx1"/>
                </a:solidFill>
              </a:rPr>
              <a:t>assert</a:t>
            </a:r>
            <a:r>
              <a:rPr lang="en-IE" sz="3200" dirty="0">
                <a:solidFill>
                  <a:schemeClr val="tx1"/>
                </a:solidFill>
              </a:rPr>
              <a:t> that things went as expected: </a:t>
            </a:r>
          </a:p>
          <a:p>
            <a:pPr lvl="1"/>
            <a:r>
              <a:rPr lang="en-IE" sz="3200" dirty="0">
                <a:solidFill>
                  <a:schemeClr val="tx1"/>
                </a:solidFill>
              </a:rPr>
              <a:t>Avoid the temptation to manually verify the results of tests.</a:t>
            </a:r>
          </a:p>
          <a:p>
            <a:r>
              <a:rPr lang="en-IE" sz="3200" dirty="0">
                <a:solidFill>
                  <a:schemeClr val="tx1"/>
                </a:solidFill>
              </a:rPr>
              <a:t>Test should also be self-arranging; you must automate any setup your test requires.  But remember the [I]</a:t>
            </a:r>
            <a:r>
              <a:rPr lang="en-IE" sz="3200" dirty="0" err="1">
                <a:solidFill>
                  <a:schemeClr val="tx1"/>
                </a:solidFill>
              </a:rPr>
              <a:t>solated</a:t>
            </a:r>
            <a:r>
              <a:rPr lang="en-IE" sz="3200" dirty="0">
                <a:solidFill>
                  <a:schemeClr val="tx1"/>
                </a:solidFill>
              </a:rPr>
              <a:t> part of FIRST:</a:t>
            </a:r>
          </a:p>
          <a:p>
            <a:pPr lvl="1"/>
            <a:r>
              <a:rPr lang="en-IE" sz="3200" dirty="0">
                <a:solidFill>
                  <a:schemeClr val="tx1"/>
                </a:solidFill>
              </a:rPr>
              <a:t>tests requiring external setup (e.g. use of external </a:t>
            </a:r>
            <a:r>
              <a:rPr lang="en-IE" sz="3200" dirty="0" err="1">
                <a:solidFill>
                  <a:schemeClr val="tx1"/>
                </a:solidFill>
              </a:rPr>
              <a:t>db</a:t>
            </a:r>
            <a:r>
              <a:rPr lang="en-IE" sz="3200" dirty="0">
                <a:solidFill>
                  <a:schemeClr val="tx1"/>
                </a:solidFill>
              </a:rPr>
              <a:t>) violates [I].</a:t>
            </a:r>
          </a:p>
          <a:p>
            <a:pPr lvl="1"/>
            <a:r>
              <a:rPr lang="en-IE" sz="3200" dirty="0">
                <a:solidFill>
                  <a:schemeClr val="tx1"/>
                </a:solidFill>
              </a:rPr>
              <a:t>any setup must ensure that you can run any one test at any time, in any order.</a:t>
            </a:r>
          </a:p>
          <a:p>
            <a:pPr lvl="1"/>
            <a:endParaRPr lang="en-IE" sz="3200" dirty="0">
              <a:solidFill>
                <a:schemeClr val="tx1"/>
              </a:solidFill>
            </a:endParaRPr>
          </a:p>
        </p:txBody>
      </p:sp>
      <p:pic>
        <p:nvPicPr>
          <p:cNvPr id="3" name="tmp7B90">
            <a:hlinkClick r:id="" action="ppaction://media"/>
            <a:extLst>
              <a:ext uri="{FF2B5EF4-FFF2-40B4-BE49-F238E27FC236}">
                <a16:creationId xmlns:a16="http://schemas.microsoft.com/office/drawing/2014/main" id="{40151A7C-E702-4F7E-B8A3-7F427EC658C6}"/>
              </a:ext>
            </a:extLst>
          </p:cNvPr>
          <p:cNvPicPr>
            <a:picLocks noChangeAspect="1"/>
          </p:cNvPicPr>
          <p:nvPr>
            <a:videoFile r:link="rId1"/>
            <p:custDataLst>
              <p:tags r:id="rId2"/>
            </p:custDataLst>
            <p:extLst>
              <p:ext uri="{DAA4B4D4-6D71-4841-9C94-3DE7FCFB9230}">
                <p14:media xmlns:p14="http://schemas.microsoft.com/office/powerpoint/2010/main" r:embed="rId3">
                  <p14:trim st="953748" end="324329.2131"/>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934728172"/>
      </p:ext>
    </p:extLst>
  </p:cSld>
  <p:clrMapOvr>
    <a:masterClrMapping/>
  </p:clrMapOvr>
  <p:transition spd="med" advTm="937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264213"/>
            <a:ext cx="11861800" cy="1397000"/>
          </a:xfrm>
        </p:spPr>
        <p:txBody>
          <a:bodyPr/>
          <a:lstStyle/>
          <a:p>
            <a:r>
              <a:rPr lang="en-IE" dirty="0"/>
              <a:t>FIR</a:t>
            </a:r>
            <a:r>
              <a:rPr lang="en-IE" dirty="0">
                <a:solidFill>
                  <a:srgbClr val="FF0000"/>
                </a:solidFill>
              </a:rPr>
              <a:t>[S]</a:t>
            </a:r>
            <a:r>
              <a:rPr lang="en-IE" dirty="0"/>
              <a:t>T: </a:t>
            </a:r>
            <a:r>
              <a:rPr lang="en-IE" dirty="0">
                <a:solidFill>
                  <a:srgbClr val="FF0000"/>
                </a:solidFill>
              </a:rPr>
              <a:t>[S]</a:t>
            </a:r>
            <a:r>
              <a:rPr lang="en-IE" dirty="0"/>
              <a:t>elf-Validating</a:t>
            </a:r>
          </a:p>
        </p:txBody>
      </p:sp>
      <p:sp>
        <p:nvSpPr>
          <p:cNvPr id="4" name="Text Placeholder 3"/>
          <p:cNvSpPr>
            <a:spLocks noGrp="1"/>
          </p:cNvSpPr>
          <p:nvPr>
            <p:ph type="body" sz="half" idx="1"/>
          </p:nvPr>
        </p:nvSpPr>
        <p:spPr>
          <a:xfrm>
            <a:off x="571500" y="2258113"/>
            <a:ext cx="11763548" cy="6565900"/>
          </a:xfrm>
        </p:spPr>
        <p:txBody>
          <a:bodyPr>
            <a:normAutofit/>
          </a:bodyPr>
          <a:lstStyle/>
          <a:p>
            <a:r>
              <a:rPr lang="en-IE" sz="2800" dirty="0">
                <a:solidFill>
                  <a:schemeClr val="tx1"/>
                </a:solidFill>
              </a:rPr>
              <a:t>For self-validating, the sky’s the limit…as an ideal, imagine a system where:</a:t>
            </a:r>
          </a:p>
          <a:p>
            <a:pPr lvl="1">
              <a:spcBef>
                <a:spcPts val="1200"/>
              </a:spcBef>
            </a:pPr>
            <a:r>
              <a:rPr lang="en-IE" sz="2800" dirty="0">
                <a:solidFill>
                  <a:schemeClr val="tx1"/>
                </a:solidFill>
              </a:rPr>
              <a:t>you write tests for all changes you make.</a:t>
            </a:r>
          </a:p>
          <a:p>
            <a:pPr lvl="1">
              <a:spcBef>
                <a:spcPts val="1200"/>
              </a:spcBef>
            </a:pPr>
            <a:r>
              <a:rPr lang="en-IE" sz="2800" dirty="0">
                <a:solidFill>
                  <a:schemeClr val="tx1"/>
                </a:solidFill>
              </a:rPr>
              <a:t>whenever you integrate the code into your source repository, a build automatically kicks off and runs all the tests (unit and otherwise), indicating that your system is acceptably healthy. </a:t>
            </a:r>
          </a:p>
          <a:p>
            <a:pPr lvl="1">
              <a:spcBef>
                <a:spcPts val="1200"/>
              </a:spcBef>
            </a:pPr>
            <a:r>
              <a:rPr lang="en-IE" sz="2800" dirty="0">
                <a:solidFill>
                  <a:schemeClr val="tx1"/>
                </a:solidFill>
              </a:rPr>
              <a:t>the build server takes that vote of confidence and goes one step further, deploying your change to production.</a:t>
            </a:r>
          </a:p>
          <a:p>
            <a:r>
              <a:rPr lang="en-IE" sz="2800" dirty="0">
                <a:solidFill>
                  <a:schemeClr val="tx1"/>
                </a:solidFill>
              </a:rPr>
              <a:t>Embracing such continuous delivery (CD) approaches can significantly reduce the overhead of taking a need from inception to deployed product.</a:t>
            </a:r>
          </a:p>
        </p:txBody>
      </p:sp>
      <p:pic>
        <p:nvPicPr>
          <p:cNvPr id="3" name="tmp7B90">
            <a:hlinkClick r:id="" action="ppaction://media"/>
            <a:extLst>
              <a:ext uri="{FF2B5EF4-FFF2-40B4-BE49-F238E27FC236}">
                <a16:creationId xmlns:a16="http://schemas.microsoft.com/office/drawing/2014/main" id="{22C0C5B7-92B8-4C6F-8661-2E2C52C72B2E}"/>
              </a:ext>
            </a:extLst>
          </p:cNvPr>
          <p:cNvPicPr>
            <a:picLocks noChangeAspect="1"/>
          </p:cNvPicPr>
          <p:nvPr>
            <a:videoFile r:link="rId1"/>
            <p:custDataLst>
              <p:tags r:id="rId2"/>
            </p:custDataLst>
            <p:extLst>
              <p:ext uri="{DAA4B4D4-6D71-4841-9C94-3DE7FCFB9230}">
                <p14:media xmlns:p14="http://schemas.microsoft.com/office/powerpoint/2010/main" r:embed="rId3">
                  <p14:trim st="1047457" end="227256.2131"/>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741443229"/>
      </p:ext>
    </p:extLst>
  </p:cSld>
  <p:clrMapOvr>
    <a:masterClrMapping/>
  </p:clrMapOvr>
  <p:transition spd="med" advTm="9706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a:t>Infinitest</a:t>
            </a:r>
            <a:r>
              <a:rPr lang="en-IE" dirty="0"/>
              <a:t> tool for IDEs</a:t>
            </a:r>
          </a:p>
        </p:txBody>
      </p:sp>
      <p:sp>
        <p:nvSpPr>
          <p:cNvPr id="4" name="Text Placeholder 3"/>
          <p:cNvSpPr>
            <a:spLocks noGrp="1"/>
          </p:cNvSpPr>
          <p:nvPr>
            <p:ph type="body" sz="half" idx="1"/>
          </p:nvPr>
        </p:nvSpPr>
        <p:spPr>
          <a:xfrm>
            <a:off x="571500" y="2324100"/>
            <a:ext cx="11861800" cy="6565900"/>
          </a:xfrm>
        </p:spPr>
        <p:txBody>
          <a:bodyPr/>
          <a:lstStyle/>
          <a:p>
            <a:endParaRPr lang="en-IE" dirty="0"/>
          </a:p>
          <a:p>
            <a:endParaRPr lang="en-IE" dirty="0"/>
          </a:p>
          <a:p>
            <a:endParaRPr lang="en-IE" dirty="0"/>
          </a:p>
          <a:p>
            <a:endParaRPr lang="en-IE" dirty="0"/>
          </a:p>
          <a:p>
            <a:endParaRPr lang="en-IE" dirty="0"/>
          </a:p>
          <a:p>
            <a:endParaRPr lang="en-IE" dirty="0"/>
          </a:p>
          <a:p>
            <a:endParaRPr lang="en-IE" dirty="0"/>
          </a:p>
        </p:txBody>
      </p:sp>
      <p:pic>
        <p:nvPicPr>
          <p:cNvPr id="5" name="Picture 4"/>
          <p:cNvPicPr>
            <a:picLocks noChangeAspect="1"/>
          </p:cNvPicPr>
          <p:nvPr/>
        </p:nvPicPr>
        <p:blipFill>
          <a:blip r:embed="rId5"/>
          <a:stretch>
            <a:fillRect/>
          </a:stretch>
        </p:blipFill>
        <p:spPr>
          <a:xfrm>
            <a:off x="1821880" y="2140496"/>
            <a:ext cx="9396091" cy="5472608"/>
          </a:xfrm>
          <a:prstGeom prst="rect">
            <a:avLst/>
          </a:prstGeom>
        </p:spPr>
      </p:pic>
      <p:sp>
        <p:nvSpPr>
          <p:cNvPr id="6" name="Rectangle 5"/>
          <p:cNvSpPr/>
          <p:nvPr/>
        </p:nvSpPr>
        <p:spPr>
          <a:xfrm>
            <a:off x="381720" y="7829128"/>
            <a:ext cx="12457384" cy="1569660"/>
          </a:xfrm>
          <a:prstGeom prst="rect">
            <a:avLst/>
          </a:prstGeom>
        </p:spPr>
        <p:txBody>
          <a:bodyPr wrap="square">
            <a:spAutoFit/>
          </a:bodyPr>
          <a:lstStyle/>
          <a:p>
            <a:r>
              <a:rPr lang="en-IE" sz="2400" dirty="0"/>
              <a:t>As you make changes to your system, </a:t>
            </a:r>
            <a:r>
              <a:rPr lang="en-IE" sz="2400" dirty="0" err="1"/>
              <a:t>Infinitest</a:t>
            </a:r>
            <a:r>
              <a:rPr lang="en-IE" sz="2400" dirty="0"/>
              <a:t> identifies and runs (in the background) any tests that are potentially impacted. With </a:t>
            </a:r>
            <a:r>
              <a:rPr lang="en-IE" sz="2400" dirty="0" err="1"/>
              <a:t>Infinitest</a:t>
            </a:r>
            <a:r>
              <a:rPr lang="en-IE" sz="2400" dirty="0"/>
              <a:t>, testing moves from being a proactive task to being a gating criterion, much like compilation, that prevents you from doing anything further until you’ve fixed a reported problem.</a:t>
            </a:r>
          </a:p>
        </p:txBody>
      </p:sp>
      <p:pic>
        <p:nvPicPr>
          <p:cNvPr id="3" name="tmp7B90">
            <a:hlinkClick r:id="" action="ppaction://media"/>
            <a:extLst>
              <a:ext uri="{FF2B5EF4-FFF2-40B4-BE49-F238E27FC236}">
                <a16:creationId xmlns:a16="http://schemas.microsoft.com/office/drawing/2014/main" id="{1B57A512-2474-4579-AAE2-84F3A681ED3A}"/>
              </a:ext>
            </a:extLst>
          </p:cNvPr>
          <p:cNvPicPr>
            <a:picLocks noChangeAspect="1"/>
          </p:cNvPicPr>
          <p:nvPr>
            <a:videoFile r:link="rId1"/>
            <p:custDataLst>
              <p:tags r:id="rId2"/>
            </p:custDataLst>
            <p:extLst>
              <p:ext uri="{DAA4B4D4-6D71-4841-9C94-3DE7FCFB9230}">
                <p14:media xmlns:p14="http://schemas.microsoft.com/office/powerpoint/2010/main" r:embed="rId3">
                  <p14:trim st="1144530" end="186687.2131"/>
                </p14:media>
              </p:ext>
              <p:ext uri="{42D2F446-02D8-4167-A562-619A0277C38B}">
                <p15:isNarration xmlns:p15="http://schemas.microsoft.com/office/powerpoint/2012/main"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991731552"/>
      </p:ext>
    </p:extLst>
  </p:cSld>
  <p:clrMapOvr>
    <a:masterClrMapping/>
  </p:clrMapOvr>
  <p:transition spd="med" advTm="4056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solidFill>
                  <a:srgbClr val="FF0000"/>
                </a:solidFill>
              </a:rPr>
              <a:t>[F]</a:t>
            </a:r>
            <a:r>
              <a:rPr lang="en-IE" dirty="0"/>
              <a:t>IRST:  </a:t>
            </a:r>
            <a:r>
              <a:rPr lang="en-IE" dirty="0">
                <a:solidFill>
                  <a:srgbClr val="FF0000"/>
                </a:solidFill>
              </a:rPr>
              <a:t>[F]</a:t>
            </a:r>
            <a:r>
              <a:rPr lang="en-IE" dirty="0" err="1"/>
              <a:t>ast</a:t>
            </a:r>
            <a:endParaRPr lang="en-IE" dirty="0"/>
          </a:p>
        </p:txBody>
      </p:sp>
      <p:sp>
        <p:nvSpPr>
          <p:cNvPr id="3" name="Text Placeholder 2"/>
          <p:cNvSpPr>
            <a:spLocks noGrp="1"/>
          </p:cNvSpPr>
          <p:nvPr>
            <p:ph type="body" idx="1"/>
          </p:nvPr>
        </p:nvSpPr>
        <p:spPr>
          <a:xfrm>
            <a:off x="571500" y="2324100"/>
            <a:ext cx="11691540" cy="6565900"/>
          </a:xfrm>
        </p:spPr>
        <p:txBody>
          <a:bodyPr>
            <a:normAutofit/>
          </a:bodyPr>
          <a:lstStyle/>
          <a:p>
            <a:r>
              <a:rPr lang="en-IE" sz="2800" dirty="0">
                <a:solidFill>
                  <a:schemeClr val="tx1"/>
                </a:solidFill>
              </a:rPr>
              <a:t>Consider this scenario:</a:t>
            </a:r>
          </a:p>
          <a:p>
            <a:pPr marL="444500" lvl="1" indent="0">
              <a:spcBef>
                <a:spcPts val="600"/>
              </a:spcBef>
              <a:buNone/>
            </a:pPr>
            <a:endParaRPr lang="en-IE" sz="2800" dirty="0">
              <a:solidFill>
                <a:schemeClr val="tx1"/>
              </a:solidFill>
            </a:endParaRPr>
          </a:p>
          <a:p>
            <a:pPr lvl="1">
              <a:spcBef>
                <a:spcPts val="600"/>
              </a:spcBef>
            </a:pPr>
            <a:r>
              <a:rPr lang="en-IE" sz="2800" dirty="0">
                <a:solidFill>
                  <a:schemeClr val="tx1"/>
                </a:solidFill>
              </a:rPr>
              <a:t>2500 unit tests</a:t>
            </a:r>
          </a:p>
          <a:p>
            <a:pPr lvl="1">
              <a:spcBef>
                <a:spcPts val="600"/>
              </a:spcBef>
            </a:pPr>
            <a:r>
              <a:rPr lang="en-IE" sz="2800" dirty="0">
                <a:solidFill>
                  <a:schemeClr val="tx1"/>
                </a:solidFill>
              </a:rPr>
              <a:t>Average test takes 200 </a:t>
            </a:r>
            <a:r>
              <a:rPr lang="en-IE" sz="2800" dirty="0" err="1">
                <a:solidFill>
                  <a:schemeClr val="tx1"/>
                </a:solidFill>
              </a:rPr>
              <a:t>ms</a:t>
            </a:r>
            <a:endParaRPr lang="en-IE" sz="2800" dirty="0">
              <a:solidFill>
                <a:schemeClr val="tx1"/>
              </a:solidFill>
            </a:endParaRPr>
          </a:p>
          <a:p>
            <a:pPr marL="889000" lvl="2" indent="0">
              <a:spcBef>
                <a:spcPts val="600"/>
              </a:spcBef>
              <a:buNone/>
            </a:pPr>
            <a:r>
              <a:rPr lang="en-IE" sz="2800" dirty="0">
                <a:solidFill>
                  <a:schemeClr val="tx1"/>
                </a:solidFill>
              </a:rPr>
              <a:t> </a:t>
            </a:r>
            <a:r>
              <a:rPr lang="en-IE" sz="2800" dirty="0">
                <a:solidFill>
                  <a:schemeClr val="tx1"/>
                </a:solidFill>
                <a:sym typeface="Wingdings" panose="05000000000000000000" pitchFamily="2" charset="2"/>
              </a:rPr>
              <a:t> approx. 8 </a:t>
            </a:r>
            <a:r>
              <a:rPr lang="en-IE" sz="2800" dirty="0">
                <a:solidFill>
                  <a:schemeClr val="tx1"/>
                </a:solidFill>
              </a:rPr>
              <a:t>minutes to run test suite.</a:t>
            </a:r>
          </a:p>
          <a:p>
            <a:r>
              <a:rPr lang="en-IE" sz="2800" dirty="0">
                <a:solidFill>
                  <a:schemeClr val="tx1"/>
                </a:solidFill>
              </a:rPr>
              <a:t>Are you going to run an 8-minute suite of tests multiple times a day?</a:t>
            </a:r>
          </a:p>
        </p:txBody>
      </p:sp>
      <p:pic>
        <p:nvPicPr>
          <p:cNvPr id="1026" name="Picture 2" descr="Image result for short time fram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46616" y="6532984"/>
            <a:ext cx="3245372" cy="2304256"/>
          </a:xfrm>
          <a:prstGeom prst="rect">
            <a:avLst/>
          </a:prstGeom>
          <a:noFill/>
          <a:extLst>
            <a:ext uri="{909E8E84-426E-40DD-AFC4-6F175D3DCCD1}">
              <a14:hiddenFill xmlns:a14="http://schemas.microsoft.com/office/drawing/2010/main">
                <a:solidFill>
                  <a:srgbClr val="FFFFFF"/>
                </a:solidFill>
              </a14:hiddenFill>
            </a:ext>
          </a:extLst>
        </p:spPr>
      </p:pic>
      <p:pic>
        <p:nvPicPr>
          <p:cNvPr id="4" name="tmp7B90">
            <a:hlinkClick r:id="" action="ppaction://media"/>
            <a:extLst>
              <a:ext uri="{FF2B5EF4-FFF2-40B4-BE49-F238E27FC236}">
                <a16:creationId xmlns:a16="http://schemas.microsoft.com/office/drawing/2014/main" id="{92EF7E33-23BB-4027-951F-EFBD113BE554}"/>
              </a:ext>
            </a:extLst>
          </p:cNvPr>
          <p:cNvPicPr>
            <a:picLocks noChangeAspect="1"/>
          </p:cNvPicPr>
          <p:nvPr>
            <a:videoFile r:link="rId1"/>
            <p:custDataLst>
              <p:tags r:id="rId2"/>
            </p:custDataLst>
            <p:extLst>
              <p:ext uri="{DAA4B4D4-6D71-4841-9C94-3DE7FCFB9230}">
                <p14:media xmlns:p14="http://schemas.microsoft.com/office/powerpoint/2010/main" r:embed="rId3">
                  <p14:trim st="34479" end="1.3145922131E6"/>
                </p14:media>
              </p:ext>
              <p:ext uri="{42D2F446-02D8-4167-A562-619A0277C38B}">
                <p15:isNarration xmlns:p15="http://schemas.microsoft.com/office/powerpoint/2012/main"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127484999"/>
      </p:ext>
    </p:extLst>
  </p:cSld>
  <p:clrMapOvr>
    <a:masterClrMapping/>
  </p:clrMapOvr>
  <p:transition spd="med" advTm="2271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CI Tools – Jenkins, TeamCity</a:t>
            </a:r>
          </a:p>
        </p:txBody>
      </p:sp>
      <p:sp>
        <p:nvSpPr>
          <p:cNvPr id="3" name="Text Placeholder 2"/>
          <p:cNvSpPr>
            <a:spLocks noGrp="1"/>
          </p:cNvSpPr>
          <p:nvPr>
            <p:ph type="body" sz="half" idx="1"/>
          </p:nvPr>
        </p:nvSpPr>
        <p:spPr>
          <a:xfrm>
            <a:off x="1461840" y="2428528"/>
            <a:ext cx="5080000" cy="3488804"/>
          </a:xfrm>
          <a:ln/>
        </p:spPr>
        <p:style>
          <a:lnRef idx="2">
            <a:schemeClr val="accent1"/>
          </a:lnRef>
          <a:fillRef idx="1">
            <a:schemeClr val="lt1"/>
          </a:fillRef>
          <a:effectRef idx="0">
            <a:schemeClr val="accent1"/>
          </a:effectRef>
          <a:fontRef idx="minor">
            <a:schemeClr val="dk1"/>
          </a:fontRef>
        </p:style>
        <p:txBody>
          <a:bodyPr>
            <a:normAutofit/>
          </a:bodyPr>
          <a:lstStyle/>
          <a:p>
            <a:pPr>
              <a:spcBef>
                <a:spcPts val="600"/>
              </a:spcBef>
            </a:pPr>
            <a:r>
              <a:rPr lang="en-IE" dirty="0">
                <a:solidFill>
                  <a:schemeClr val="tx1"/>
                </a:solidFill>
              </a:rPr>
              <a:t>On an even larger scale, you can use a continuous integration (CI) tool such as Jenkins or TeamCity. </a:t>
            </a:r>
          </a:p>
          <a:p>
            <a:pPr>
              <a:spcBef>
                <a:spcPts val="600"/>
              </a:spcBef>
            </a:pPr>
            <a:r>
              <a:rPr lang="en-IE" dirty="0">
                <a:solidFill>
                  <a:schemeClr val="tx1"/>
                </a:solidFill>
              </a:rPr>
              <a:t>A CI tool watches your source repository and kicks off a build/test process when it recognises changes.</a:t>
            </a:r>
          </a:p>
        </p:txBody>
      </p:sp>
      <p:sp>
        <p:nvSpPr>
          <p:cNvPr id="4" name="Rectangle 3"/>
          <p:cNvSpPr/>
          <p:nvPr/>
        </p:nvSpPr>
        <p:spPr>
          <a:xfrm>
            <a:off x="1893888" y="9053264"/>
            <a:ext cx="2520280" cy="400110"/>
          </a:xfrm>
          <a:prstGeom prst="rect">
            <a:avLst/>
          </a:prstGeom>
        </p:spPr>
        <p:txBody>
          <a:bodyPr wrap="square">
            <a:spAutoFit/>
          </a:bodyPr>
          <a:lstStyle/>
          <a:p>
            <a:r>
              <a:rPr lang="en-IE" sz="2000" dirty="0">
                <a:solidFill>
                  <a:srgbClr val="0A0A97"/>
                </a:solidFill>
                <a:latin typeface="DejaVuSans"/>
                <a:hlinkClick r:id="rId5"/>
              </a:rPr>
              <a:t>http://jenkins-ci.org/</a:t>
            </a:r>
            <a:r>
              <a:rPr lang="en-IE" sz="2000" dirty="0">
                <a:solidFill>
                  <a:srgbClr val="0A0A97"/>
                </a:solidFill>
                <a:latin typeface="DejaVuSans"/>
              </a:rPr>
              <a:t> </a:t>
            </a:r>
            <a:endParaRPr lang="en-IE" sz="4000" dirty="0"/>
          </a:p>
        </p:txBody>
      </p:sp>
      <p:sp>
        <p:nvSpPr>
          <p:cNvPr id="5" name="Rectangle 4"/>
          <p:cNvSpPr/>
          <p:nvPr/>
        </p:nvSpPr>
        <p:spPr>
          <a:xfrm>
            <a:off x="7366496" y="6534725"/>
            <a:ext cx="5557652" cy="646331"/>
          </a:xfrm>
          <a:prstGeom prst="rect">
            <a:avLst/>
          </a:prstGeom>
        </p:spPr>
        <p:txBody>
          <a:bodyPr wrap="square">
            <a:spAutoFit/>
          </a:bodyPr>
          <a:lstStyle/>
          <a:p>
            <a:pPr algn="ctr"/>
            <a:r>
              <a:rPr lang="en-IE" sz="1800" dirty="0"/>
              <a:t>Suite of Videos on TeamCity: </a:t>
            </a:r>
            <a:r>
              <a:rPr lang="en-IE" sz="1800" dirty="0">
                <a:hlinkClick r:id="rId6"/>
              </a:rPr>
              <a:t>https://www.jetbrains.com/teamcity/documentation/</a:t>
            </a:r>
            <a:r>
              <a:rPr lang="en-IE" sz="1800" dirty="0"/>
              <a:t> </a:t>
            </a:r>
          </a:p>
        </p:txBody>
      </p:sp>
      <p:pic>
        <p:nvPicPr>
          <p:cNvPr id="6" name="Picture 5"/>
          <p:cNvPicPr>
            <a:picLocks noChangeAspect="1"/>
          </p:cNvPicPr>
          <p:nvPr/>
        </p:nvPicPr>
        <p:blipFill>
          <a:blip r:embed="rId7"/>
          <a:stretch>
            <a:fillRect/>
          </a:stretch>
        </p:blipFill>
        <p:spPr>
          <a:xfrm>
            <a:off x="6934448" y="3220616"/>
            <a:ext cx="5555630" cy="2941988"/>
          </a:xfrm>
          <a:prstGeom prst="rect">
            <a:avLst/>
          </a:prstGeom>
          <a:ln>
            <a:solidFill>
              <a:schemeClr val="accent1"/>
            </a:solidFill>
          </a:ln>
        </p:spPr>
      </p:pic>
      <p:sp>
        <p:nvSpPr>
          <p:cNvPr id="7" name="Rectangle 6"/>
          <p:cNvSpPr/>
          <p:nvPr/>
        </p:nvSpPr>
        <p:spPr>
          <a:xfrm>
            <a:off x="7726536" y="6165836"/>
            <a:ext cx="4414168" cy="400110"/>
          </a:xfrm>
          <a:prstGeom prst="rect">
            <a:avLst/>
          </a:prstGeom>
        </p:spPr>
        <p:txBody>
          <a:bodyPr wrap="square">
            <a:spAutoFit/>
          </a:bodyPr>
          <a:lstStyle/>
          <a:p>
            <a:r>
              <a:rPr lang="en-IE" sz="2000" dirty="0">
                <a:solidFill>
                  <a:srgbClr val="0A0A97"/>
                </a:solidFill>
                <a:latin typeface="DejaVuSans"/>
              </a:rPr>
              <a:t>https://www.jetbrains.com/teamcity/</a:t>
            </a:r>
            <a:endParaRPr lang="en-IE" sz="2000" dirty="0"/>
          </a:p>
        </p:txBody>
      </p:sp>
      <p:pic>
        <p:nvPicPr>
          <p:cNvPr id="8" name="Picture 7"/>
          <p:cNvPicPr>
            <a:picLocks noChangeAspect="1"/>
          </p:cNvPicPr>
          <p:nvPr/>
        </p:nvPicPr>
        <p:blipFill>
          <a:blip r:embed="rId8"/>
          <a:stretch>
            <a:fillRect/>
          </a:stretch>
        </p:blipFill>
        <p:spPr>
          <a:xfrm>
            <a:off x="571500" y="6337176"/>
            <a:ext cx="5857793" cy="2634846"/>
          </a:xfrm>
          <a:prstGeom prst="rect">
            <a:avLst/>
          </a:prstGeom>
        </p:spPr>
      </p:pic>
      <p:pic>
        <p:nvPicPr>
          <p:cNvPr id="9" name="tmp7B90">
            <a:hlinkClick r:id="" action="ppaction://media"/>
            <a:extLst>
              <a:ext uri="{FF2B5EF4-FFF2-40B4-BE49-F238E27FC236}">
                <a16:creationId xmlns:a16="http://schemas.microsoft.com/office/drawing/2014/main" id="{94E3E733-0643-4B46-8071-C052F86BB178}"/>
              </a:ext>
            </a:extLst>
          </p:cNvPr>
          <p:cNvPicPr>
            <a:picLocks noChangeAspect="1"/>
          </p:cNvPicPr>
          <p:nvPr>
            <a:videoFile r:link="rId1"/>
            <p:custDataLst>
              <p:tags r:id="rId2"/>
            </p:custDataLst>
            <p:extLst>
              <p:ext uri="{DAA4B4D4-6D71-4841-9C94-3DE7FCFB9230}">
                <p14:media xmlns:p14="http://schemas.microsoft.com/office/powerpoint/2010/main" r:embed="rId3">
                  <p14:trim st="1185099" end="178494.2131"/>
                </p14:media>
              </p:ext>
              <p:ext uri="{42D2F446-02D8-4167-A562-619A0277C38B}">
                <p15:isNarration xmlns:p15="http://schemas.microsoft.com/office/powerpoint/2012/main" val="1"/>
              </p:ext>
            </p:extLst>
          </p:nvPr>
        </p:nvPicPr>
        <p:blipFill>
          <a:blip r:embed="rId9"/>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563141081"/>
      </p:ext>
    </p:extLst>
  </p:cSld>
  <p:clrMapOvr>
    <a:masterClrMapping/>
  </p:clrMapOvr>
  <p:transition spd="med" advTm="81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Behaviour Driven Development (BDD) tool</a:t>
            </a:r>
          </a:p>
        </p:txBody>
      </p:sp>
      <p:sp>
        <p:nvSpPr>
          <p:cNvPr id="3" name="Text Placeholder 2"/>
          <p:cNvSpPr>
            <a:spLocks noGrp="1"/>
          </p:cNvSpPr>
          <p:nvPr>
            <p:ph type="body" sz="half" idx="1"/>
          </p:nvPr>
        </p:nvSpPr>
        <p:spPr>
          <a:xfrm>
            <a:off x="165696" y="8405192"/>
            <a:ext cx="12253635" cy="936104"/>
          </a:xfrm>
        </p:spPr>
        <p:txBody>
          <a:bodyPr>
            <a:normAutofit/>
          </a:bodyPr>
          <a:lstStyle/>
          <a:p>
            <a:pPr algn="ctr"/>
            <a:r>
              <a:rPr lang="en-IE" sz="3200" dirty="0">
                <a:hlinkClick r:id="rId5"/>
              </a:rPr>
              <a:t>A tool that facilitates BDD: https://cucumber.io/school</a:t>
            </a:r>
            <a:endParaRPr lang="en-IE" sz="3200" dirty="0"/>
          </a:p>
        </p:txBody>
      </p:sp>
      <p:pic>
        <p:nvPicPr>
          <p:cNvPr id="4" name="Picture 3"/>
          <p:cNvPicPr>
            <a:picLocks noChangeAspect="1"/>
          </p:cNvPicPr>
          <p:nvPr/>
        </p:nvPicPr>
        <p:blipFill>
          <a:blip r:embed="rId6"/>
          <a:stretch>
            <a:fillRect/>
          </a:stretch>
        </p:blipFill>
        <p:spPr>
          <a:xfrm>
            <a:off x="741760" y="2356520"/>
            <a:ext cx="11421346" cy="5335910"/>
          </a:xfrm>
          <a:prstGeom prst="rect">
            <a:avLst/>
          </a:prstGeom>
          <a:ln>
            <a:solidFill>
              <a:schemeClr val="accent1"/>
            </a:solidFill>
          </a:ln>
        </p:spPr>
      </p:pic>
      <p:pic>
        <p:nvPicPr>
          <p:cNvPr id="5" name="tmp7B90">
            <a:hlinkClick r:id="" action="ppaction://media"/>
            <a:extLst>
              <a:ext uri="{FF2B5EF4-FFF2-40B4-BE49-F238E27FC236}">
                <a16:creationId xmlns:a16="http://schemas.microsoft.com/office/drawing/2014/main" id="{CB822BD9-5FD8-404F-AA04-964E02B5051A}"/>
              </a:ext>
            </a:extLst>
          </p:cNvPr>
          <p:cNvPicPr>
            <a:picLocks noChangeAspect="1"/>
          </p:cNvPicPr>
          <p:nvPr>
            <a:videoFile r:link="rId1"/>
            <p:custDataLst>
              <p:tags r:id="rId2"/>
            </p:custDataLst>
            <p:extLst>
              <p:ext uri="{DAA4B4D4-6D71-4841-9C94-3DE7FCFB9230}">
                <p14:media xmlns:p14="http://schemas.microsoft.com/office/powerpoint/2010/main" r:embed="rId3">
                  <p14:trim st="1193292" end="147748.2131"/>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851148693"/>
      </p:ext>
    </p:extLst>
  </p:cSld>
  <p:clrMapOvr>
    <a:masterClrMapping/>
  </p:clrMapOvr>
  <p:transition spd="med" advTm="3074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JIRA (https://www.atlassian.com/software/jira)</a:t>
            </a:r>
          </a:p>
        </p:txBody>
      </p:sp>
      <p:pic>
        <p:nvPicPr>
          <p:cNvPr id="11" name="Picture 10"/>
          <p:cNvPicPr>
            <a:picLocks noChangeAspect="1"/>
          </p:cNvPicPr>
          <p:nvPr/>
        </p:nvPicPr>
        <p:blipFill>
          <a:blip r:embed="rId5"/>
          <a:stretch>
            <a:fillRect/>
          </a:stretch>
        </p:blipFill>
        <p:spPr>
          <a:xfrm>
            <a:off x="571500" y="2140496"/>
            <a:ext cx="11889277" cy="7488832"/>
          </a:xfrm>
          <a:prstGeom prst="rect">
            <a:avLst/>
          </a:prstGeom>
          <a:ln>
            <a:solidFill>
              <a:schemeClr val="tx1"/>
            </a:solidFill>
          </a:ln>
        </p:spPr>
      </p:pic>
      <p:pic>
        <p:nvPicPr>
          <p:cNvPr id="3" name="tmp7B90">
            <a:hlinkClick r:id="" action="ppaction://media"/>
            <a:extLst>
              <a:ext uri="{FF2B5EF4-FFF2-40B4-BE49-F238E27FC236}">
                <a16:creationId xmlns:a16="http://schemas.microsoft.com/office/drawing/2014/main" id="{B2F2739F-F636-426C-AE25-F6156842AF5D}"/>
              </a:ext>
            </a:extLst>
          </p:cNvPr>
          <p:cNvPicPr>
            <a:picLocks noChangeAspect="1"/>
          </p:cNvPicPr>
          <p:nvPr>
            <a:videoFile r:link="rId1"/>
            <p:custDataLst>
              <p:tags r:id="rId2"/>
            </p:custDataLst>
            <p:extLst>
              <p:ext uri="{DAA4B4D4-6D71-4841-9C94-3DE7FCFB9230}">
                <p14:media xmlns:p14="http://schemas.microsoft.com/office/powerpoint/2010/main" r:embed="rId3">
                  <p14:trim st="1224038" end="138900.2131"/>
                </p14:media>
              </p:ext>
              <p:ext uri="{42D2F446-02D8-4167-A562-619A0277C38B}">
                <p15:isNarration xmlns:p15="http://schemas.microsoft.com/office/powerpoint/2012/main"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626754688"/>
      </p:ext>
    </p:extLst>
  </p:cSld>
  <p:clrMapOvr>
    <a:masterClrMapping/>
  </p:clrMapOvr>
  <p:transition spd="med" advTm="884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JIRA (https://www.atlassian.com/software/jira)</a:t>
            </a:r>
          </a:p>
        </p:txBody>
      </p:sp>
      <p:pic>
        <p:nvPicPr>
          <p:cNvPr id="7" name="Picture 6"/>
          <p:cNvPicPr>
            <a:picLocks noChangeAspect="1"/>
          </p:cNvPicPr>
          <p:nvPr/>
        </p:nvPicPr>
        <p:blipFill>
          <a:blip r:embed="rId5"/>
          <a:stretch>
            <a:fillRect/>
          </a:stretch>
        </p:blipFill>
        <p:spPr>
          <a:xfrm>
            <a:off x="453728" y="2068488"/>
            <a:ext cx="12275646" cy="3686595"/>
          </a:xfrm>
          <a:prstGeom prst="rect">
            <a:avLst/>
          </a:prstGeom>
          <a:ln>
            <a:solidFill>
              <a:schemeClr val="accent1"/>
            </a:solidFill>
          </a:ln>
        </p:spPr>
      </p:pic>
      <p:pic>
        <p:nvPicPr>
          <p:cNvPr id="8" name="Picture 7"/>
          <p:cNvPicPr>
            <a:picLocks noChangeAspect="1"/>
          </p:cNvPicPr>
          <p:nvPr/>
        </p:nvPicPr>
        <p:blipFill>
          <a:blip r:embed="rId6"/>
          <a:stretch>
            <a:fillRect/>
          </a:stretch>
        </p:blipFill>
        <p:spPr>
          <a:xfrm>
            <a:off x="438007" y="5904656"/>
            <a:ext cx="12448875" cy="3652664"/>
          </a:xfrm>
          <a:prstGeom prst="rect">
            <a:avLst/>
          </a:prstGeom>
          <a:ln>
            <a:solidFill>
              <a:schemeClr val="accent1"/>
            </a:solidFill>
          </a:ln>
        </p:spPr>
      </p:pic>
      <p:pic>
        <p:nvPicPr>
          <p:cNvPr id="3" name="tmp7B90">
            <a:hlinkClick r:id="" action="ppaction://media"/>
            <a:extLst>
              <a:ext uri="{FF2B5EF4-FFF2-40B4-BE49-F238E27FC236}">
                <a16:creationId xmlns:a16="http://schemas.microsoft.com/office/drawing/2014/main" id="{B777B208-AC70-44E8-BA67-FB0EF101192E}"/>
              </a:ext>
            </a:extLst>
          </p:cNvPr>
          <p:cNvPicPr>
            <a:picLocks noChangeAspect="1"/>
          </p:cNvPicPr>
          <p:nvPr>
            <a:videoFile r:link="rId1"/>
            <p:custDataLst>
              <p:tags r:id="rId2"/>
            </p:custDataLst>
            <p:extLst>
              <p:ext uri="{DAA4B4D4-6D71-4841-9C94-3DE7FCFB9230}">
                <p14:media xmlns:p14="http://schemas.microsoft.com/office/powerpoint/2010/main" r:embed="rId3">
                  <p14:trim st="1232886" end="133339.2131"/>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269351874"/>
      </p:ext>
    </p:extLst>
  </p:cSld>
  <p:clrMapOvr>
    <a:masterClrMapping/>
  </p:clrMapOvr>
  <p:transition spd="med" advTm="555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a:t>SonarCube</a:t>
            </a:r>
            <a:r>
              <a:rPr lang="en-IE" dirty="0"/>
              <a:t> (http://www.sonarqube.org/)</a:t>
            </a:r>
          </a:p>
        </p:txBody>
      </p:sp>
      <p:pic>
        <p:nvPicPr>
          <p:cNvPr id="3" name="Picture 2"/>
          <p:cNvPicPr>
            <a:picLocks noChangeAspect="1"/>
          </p:cNvPicPr>
          <p:nvPr/>
        </p:nvPicPr>
        <p:blipFill>
          <a:blip r:embed="rId5"/>
          <a:stretch>
            <a:fillRect/>
          </a:stretch>
        </p:blipFill>
        <p:spPr>
          <a:xfrm>
            <a:off x="813768" y="2284512"/>
            <a:ext cx="7488832" cy="5790224"/>
          </a:xfrm>
          <a:prstGeom prst="rect">
            <a:avLst/>
          </a:prstGeom>
          <a:ln>
            <a:solidFill>
              <a:schemeClr val="tx1"/>
            </a:solidFill>
          </a:ln>
        </p:spPr>
      </p:pic>
      <p:pic>
        <p:nvPicPr>
          <p:cNvPr id="5" name="Picture 4"/>
          <p:cNvPicPr>
            <a:picLocks noChangeAspect="1"/>
          </p:cNvPicPr>
          <p:nvPr/>
        </p:nvPicPr>
        <p:blipFill>
          <a:blip r:embed="rId6"/>
          <a:stretch>
            <a:fillRect/>
          </a:stretch>
        </p:blipFill>
        <p:spPr>
          <a:xfrm>
            <a:off x="6286376" y="7901136"/>
            <a:ext cx="6553200" cy="1685925"/>
          </a:xfrm>
          <a:prstGeom prst="rect">
            <a:avLst/>
          </a:prstGeom>
          <a:ln>
            <a:solidFill>
              <a:schemeClr val="tx1"/>
            </a:solidFill>
          </a:ln>
        </p:spPr>
      </p:pic>
      <p:sp>
        <p:nvSpPr>
          <p:cNvPr id="6" name="Rectangle 5"/>
          <p:cNvSpPr/>
          <p:nvPr/>
        </p:nvSpPr>
        <p:spPr>
          <a:xfrm>
            <a:off x="8590632" y="2932584"/>
            <a:ext cx="4248944" cy="4154984"/>
          </a:xfrm>
          <a:prstGeom prst="rect">
            <a:avLst/>
          </a:prstGeom>
          <a:ln>
            <a:solidFill>
              <a:schemeClr val="tx1"/>
            </a:solidFill>
          </a:ln>
        </p:spPr>
        <p:txBody>
          <a:bodyPr wrap="square">
            <a:spAutoFit/>
          </a:bodyPr>
          <a:lstStyle/>
          <a:p>
            <a:r>
              <a:rPr lang="en-IE" sz="2400" b="1" dirty="0" err="1"/>
              <a:t>SonarCube</a:t>
            </a:r>
            <a:r>
              <a:rPr lang="en-IE" sz="2400" b="1" dirty="0"/>
              <a:t> helps control your Technical Debt.</a:t>
            </a:r>
          </a:p>
          <a:p>
            <a:endParaRPr lang="en-IE" sz="2400" b="1" dirty="0"/>
          </a:p>
          <a:p>
            <a:r>
              <a:rPr lang="en-IE" sz="2400" b="1" i="1" dirty="0"/>
              <a:t>Wikipedia:  </a:t>
            </a:r>
            <a:r>
              <a:rPr lang="en-IE" sz="2400" i="1" dirty="0"/>
              <a:t>Technical debt is "a concept in programming that reflects the extra development work that arises when code that is easy to implement in the short run is used instead of applying the best overall solution.”</a:t>
            </a:r>
          </a:p>
        </p:txBody>
      </p:sp>
      <p:pic>
        <p:nvPicPr>
          <p:cNvPr id="4" name="tmp7B90">
            <a:hlinkClick r:id="" action="ppaction://media"/>
            <a:extLst>
              <a:ext uri="{FF2B5EF4-FFF2-40B4-BE49-F238E27FC236}">
                <a16:creationId xmlns:a16="http://schemas.microsoft.com/office/drawing/2014/main" id="{33476524-04CF-4C4D-93F7-60168DEF4800}"/>
              </a:ext>
            </a:extLst>
          </p:cNvPr>
          <p:cNvPicPr>
            <a:picLocks noChangeAspect="1"/>
          </p:cNvPicPr>
          <p:nvPr>
            <a:videoFile r:link="rId1"/>
            <p:custDataLst>
              <p:tags r:id="rId2"/>
            </p:custDataLst>
            <p:extLst>
              <p:ext uri="{DAA4B4D4-6D71-4841-9C94-3DE7FCFB9230}">
                <p14:media xmlns:p14="http://schemas.microsoft.com/office/powerpoint/2010/main" r:embed="rId3">
                  <p14:trim st="1238447" end="122865.2131"/>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368968206"/>
      </p:ext>
    </p:extLst>
  </p:cSld>
  <p:clrMapOvr>
    <a:masterClrMapping/>
  </p:clrMapOvr>
  <p:transition spd="med" advTm="1047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FIRST Principles</a:t>
            </a:r>
          </a:p>
        </p:txBody>
      </p:sp>
      <p:sp>
        <p:nvSpPr>
          <p:cNvPr id="7" name="Text Placeholder 6"/>
          <p:cNvSpPr>
            <a:spLocks noGrp="1"/>
          </p:cNvSpPr>
          <p:nvPr>
            <p:ph type="body" sz="half" idx="1"/>
          </p:nvPr>
        </p:nvSpPr>
        <p:spPr>
          <a:xfrm>
            <a:off x="571500" y="2324100"/>
            <a:ext cx="5714876" cy="6565900"/>
          </a:xfrm>
        </p:spPr>
        <p:txBody>
          <a:bodyPr/>
          <a:lstStyle/>
          <a:p>
            <a:pPr marL="0" indent="0">
              <a:buNone/>
            </a:pPr>
            <a:r>
              <a:rPr lang="en-IE" dirty="0"/>
              <a:t>Characteristics of quality tests:</a:t>
            </a:r>
          </a:p>
          <a:p>
            <a:r>
              <a:rPr lang="en-IE" dirty="0"/>
              <a:t>[F]</a:t>
            </a:r>
            <a:r>
              <a:rPr lang="en-IE" dirty="0" err="1"/>
              <a:t>ast</a:t>
            </a:r>
            <a:endParaRPr lang="en-IE" dirty="0"/>
          </a:p>
          <a:p>
            <a:r>
              <a:rPr lang="en-IE" dirty="0"/>
              <a:t>[I]</a:t>
            </a:r>
            <a:r>
              <a:rPr lang="en-IE" dirty="0" err="1"/>
              <a:t>solate</a:t>
            </a:r>
            <a:r>
              <a:rPr lang="en-IE" dirty="0"/>
              <a:t> your tests</a:t>
            </a:r>
          </a:p>
          <a:p>
            <a:r>
              <a:rPr lang="en-IE" dirty="0"/>
              <a:t>[R]</a:t>
            </a:r>
            <a:r>
              <a:rPr lang="en-IE" dirty="0" err="1"/>
              <a:t>epeatable</a:t>
            </a:r>
            <a:endParaRPr lang="en-IE" dirty="0"/>
          </a:p>
          <a:p>
            <a:r>
              <a:rPr lang="en-IE" dirty="0"/>
              <a:t>[S]elf-validating</a:t>
            </a:r>
          </a:p>
          <a:p>
            <a:r>
              <a:rPr lang="en-IE" dirty="0"/>
              <a:t>[T]</a:t>
            </a:r>
            <a:r>
              <a:rPr lang="en-IE" dirty="0" err="1"/>
              <a:t>imely</a:t>
            </a:r>
            <a:endParaRPr lang="en-IE"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6416" y="2428528"/>
            <a:ext cx="5541084" cy="653563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6718424" y="9053264"/>
            <a:ext cx="5537093" cy="338554"/>
          </a:xfrm>
          <a:prstGeom prst="rect">
            <a:avLst/>
          </a:prstGeom>
        </p:spPr>
        <p:txBody>
          <a:bodyPr wrap="none">
            <a:spAutoFit/>
          </a:bodyPr>
          <a:lstStyle/>
          <a:p>
            <a:r>
              <a:rPr lang="en-IE" sz="1600" dirty="0"/>
              <a:t>Source Code: </a:t>
            </a:r>
            <a:r>
              <a:rPr lang="en-IE" sz="1600" dirty="0">
                <a:hlinkClick r:id="rId6"/>
              </a:rPr>
              <a:t>https://pragprog.com/titles/utj2/source_code</a:t>
            </a:r>
            <a:r>
              <a:rPr lang="en-IE" sz="1600" dirty="0"/>
              <a:t> </a:t>
            </a:r>
          </a:p>
        </p:txBody>
      </p:sp>
      <p:sp>
        <p:nvSpPr>
          <p:cNvPr id="3" name="Rectangle 2"/>
          <p:cNvSpPr/>
          <p:nvPr/>
        </p:nvSpPr>
        <p:spPr>
          <a:xfrm>
            <a:off x="453728" y="7181056"/>
            <a:ext cx="4824536" cy="792088"/>
          </a:xfrm>
          <a:prstGeom prst="rect">
            <a:avLst/>
          </a:prstGeom>
          <a:noFill/>
          <a:ln w="381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IE" sz="3600" b="0" i="0" u="none" strike="noStrike" cap="none" spc="0" normalizeH="0" baseline="0">
              <a:ln>
                <a:noFill/>
              </a:ln>
              <a:solidFill>
                <a:srgbClr val="000000"/>
              </a:solidFill>
              <a:effectLst/>
              <a:uFillTx/>
              <a:latin typeface="+mn-lt"/>
              <a:ea typeface="+mn-ea"/>
              <a:cs typeface="+mn-cs"/>
              <a:sym typeface="Helvetica Neue Light"/>
            </a:endParaRPr>
          </a:p>
        </p:txBody>
      </p:sp>
      <p:pic>
        <p:nvPicPr>
          <p:cNvPr id="4" name="tmp7B90">
            <a:hlinkClick r:id="" action="ppaction://media"/>
            <a:extLst>
              <a:ext uri="{FF2B5EF4-FFF2-40B4-BE49-F238E27FC236}">
                <a16:creationId xmlns:a16="http://schemas.microsoft.com/office/drawing/2014/main" id="{5FDC8554-EA3A-42A3-8F66-5C2069AB31BC}"/>
              </a:ext>
            </a:extLst>
          </p:cNvPr>
          <p:cNvPicPr>
            <a:picLocks noChangeAspect="1"/>
          </p:cNvPicPr>
          <p:nvPr>
            <a:videoFile r:link="rId1"/>
            <p:custDataLst>
              <p:tags r:id="rId2"/>
            </p:custDataLst>
            <p:extLst>
              <p:ext uri="{DAA4B4D4-6D71-4841-9C94-3DE7FCFB9230}">
                <p14:media xmlns:p14="http://schemas.microsoft.com/office/powerpoint/2010/main" r:embed="rId3">
                  <p14:trim st="1248921" end="74569.21309999999"/>
                </p14:media>
              </p:ext>
              <p:ext uri="{42D2F446-02D8-4167-A562-619A0277C38B}">
                <p15:isNarration xmlns:p15="http://schemas.microsoft.com/office/powerpoint/2012/main" val="1"/>
              </p:ext>
            </p:extLst>
          </p:nvPr>
        </p:nvPicPr>
        <p:blipFill>
          <a:blip r:embed="rId7"/>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464115760"/>
      </p:ext>
    </p:extLst>
  </p:cSld>
  <p:clrMapOvr>
    <a:masterClrMapping/>
  </p:clrMapOvr>
  <p:transition spd="med" advTm="4829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264213"/>
            <a:ext cx="11861800" cy="1397000"/>
          </a:xfrm>
        </p:spPr>
        <p:txBody>
          <a:bodyPr/>
          <a:lstStyle/>
          <a:p>
            <a:r>
              <a:rPr lang="en-IE" dirty="0"/>
              <a:t>FIRS</a:t>
            </a:r>
            <a:r>
              <a:rPr lang="en-IE" dirty="0">
                <a:solidFill>
                  <a:srgbClr val="FF0000"/>
                </a:solidFill>
              </a:rPr>
              <a:t>[T]</a:t>
            </a:r>
            <a:r>
              <a:rPr lang="en-IE" dirty="0"/>
              <a:t>: </a:t>
            </a:r>
            <a:r>
              <a:rPr lang="en-IE" dirty="0">
                <a:solidFill>
                  <a:srgbClr val="FF0000"/>
                </a:solidFill>
              </a:rPr>
              <a:t>[T]</a:t>
            </a:r>
            <a:r>
              <a:rPr lang="en-IE" dirty="0" err="1"/>
              <a:t>imely</a:t>
            </a:r>
            <a:endParaRPr lang="en-IE" dirty="0"/>
          </a:p>
        </p:txBody>
      </p:sp>
      <p:sp>
        <p:nvSpPr>
          <p:cNvPr id="4" name="Text Placeholder 3"/>
          <p:cNvSpPr>
            <a:spLocks noGrp="1"/>
          </p:cNvSpPr>
          <p:nvPr>
            <p:ph type="body" sz="half" idx="1"/>
          </p:nvPr>
        </p:nvSpPr>
        <p:spPr>
          <a:xfrm>
            <a:off x="571500" y="2258113"/>
            <a:ext cx="11763548" cy="6565900"/>
          </a:xfrm>
        </p:spPr>
        <p:txBody>
          <a:bodyPr>
            <a:normAutofit/>
          </a:bodyPr>
          <a:lstStyle/>
          <a:p>
            <a:r>
              <a:rPr lang="en-IE" sz="3200" dirty="0">
                <a:solidFill>
                  <a:schemeClr val="tx1"/>
                </a:solidFill>
              </a:rPr>
              <a:t>You can write unit tests at virtually any time.  You should focus on writing unit tests in a timely fashion.</a:t>
            </a:r>
          </a:p>
          <a:p>
            <a:r>
              <a:rPr lang="en-IE" sz="3200" dirty="0">
                <a:solidFill>
                  <a:schemeClr val="tx1"/>
                </a:solidFill>
              </a:rPr>
              <a:t>Many test-infected dev teams have guidelines or strict rules around unit testing. Some use review processes or even automated tools to reject code without sufficient tests.</a:t>
            </a:r>
          </a:p>
          <a:p>
            <a:r>
              <a:rPr lang="en-IE" sz="3200" dirty="0">
                <a:solidFill>
                  <a:schemeClr val="tx1"/>
                </a:solidFill>
              </a:rPr>
              <a:t>Keeping atop good practices like unit testing requires continual vigilance.</a:t>
            </a:r>
          </a:p>
        </p:txBody>
      </p:sp>
      <p:pic>
        <p:nvPicPr>
          <p:cNvPr id="3" name="tmp7B90">
            <a:hlinkClick r:id="" action="ppaction://media"/>
            <a:extLst>
              <a:ext uri="{FF2B5EF4-FFF2-40B4-BE49-F238E27FC236}">
                <a16:creationId xmlns:a16="http://schemas.microsoft.com/office/drawing/2014/main" id="{FE23778E-4E4F-4BEC-9121-9F70C486D279}"/>
              </a:ext>
            </a:extLst>
          </p:cNvPr>
          <p:cNvPicPr>
            <a:picLocks noChangeAspect="1"/>
          </p:cNvPicPr>
          <p:nvPr>
            <a:videoFile r:link="rId1"/>
            <p:custDataLst>
              <p:tags r:id="rId2"/>
            </p:custDataLst>
            <p:extLst>
              <p:ext uri="{DAA4B4D4-6D71-4841-9C94-3DE7FCFB9230}">
                <p14:media xmlns:p14="http://schemas.microsoft.com/office/powerpoint/2010/main" r:embed="rId3">
                  <p14:trim st="1297217" end="6917.2131"/>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995770865"/>
      </p:ext>
    </p:extLst>
  </p:cSld>
  <p:clrMapOvr>
    <a:masterClrMapping/>
  </p:clrMapOvr>
  <p:transition spd="med" advTm="6765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mp7B90">
            <a:hlinkClick r:id="" action="ppaction://media"/>
            <a:extLst>
              <a:ext uri="{FF2B5EF4-FFF2-40B4-BE49-F238E27FC236}">
                <a16:creationId xmlns:a16="http://schemas.microsoft.com/office/drawing/2014/main" id="{7F7426FD-403D-4AE9-9F80-1FDF10C1255B}"/>
              </a:ext>
            </a:extLst>
          </p:cNvPr>
          <p:cNvPicPr>
            <a:picLocks noChangeAspect="1"/>
          </p:cNvPicPr>
          <p:nvPr>
            <a:videoFile r:link="rId1"/>
            <p:custDataLst>
              <p:tags r:id="rId2"/>
            </p:custDataLst>
            <p:extLst>
              <p:ext uri="{DAA4B4D4-6D71-4841-9C94-3DE7FCFB9230}">
                <p14:media xmlns:p14="http://schemas.microsoft.com/office/powerpoint/2010/main" r:embed="rId3">
                  <p14:trim st="1364869" end="46.2131"/>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cSld>
  <p:clrMapOvr>
    <a:masterClrMapping/>
  </p:clrMapOvr>
  <p:transition spd="slow" advTm="68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solidFill>
                  <a:srgbClr val="FF0000"/>
                </a:solidFill>
              </a:rPr>
              <a:t>[F]</a:t>
            </a:r>
            <a:r>
              <a:rPr lang="en-IE" dirty="0"/>
              <a:t>IRST:  </a:t>
            </a:r>
            <a:r>
              <a:rPr lang="en-IE" dirty="0">
                <a:solidFill>
                  <a:srgbClr val="FF0000"/>
                </a:solidFill>
              </a:rPr>
              <a:t>[F]</a:t>
            </a:r>
            <a:r>
              <a:rPr lang="en-IE" dirty="0" err="1"/>
              <a:t>ast</a:t>
            </a:r>
            <a:endParaRPr lang="en-IE" dirty="0"/>
          </a:p>
        </p:txBody>
      </p:sp>
      <p:sp>
        <p:nvSpPr>
          <p:cNvPr id="3" name="Text Placeholder 2"/>
          <p:cNvSpPr>
            <a:spLocks noGrp="1"/>
          </p:cNvSpPr>
          <p:nvPr>
            <p:ph type="body" idx="1"/>
          </p:nvPr>
        </p:nvSpPr>
        <p:spPr>
          <a:xfrm>
            <a:off x="571500" y="2324100"/>
            <a:ext cx="11691540" cy="6565900"/>
          </a:xfrm>
        </p:spPr>
        <p:txBody>
          <a:bodyPr>
            <a:normAutofit/>
          </a:bodyPr>
          <a:lstStyle/>
          <a:p>
            <a:r>
              <a:rPr lang="en-IE" sz="2800" dirty="0">
                <a:solidFill>
                  <a:schemeClr val="tx1"/>
                </a:solidFill>
              </a:rPr>
              <a:t>Consider this scenario:</a:t>
            </a:r>
          </a:p>
          <a:p>
            <a:pPr marL="444500" lvl="1" indent="0">
              <a:spcBef>
                <a:spcPts val="600"/>
              </a:spcBef>
              <a:buNone/>
            </a:pPr>
            <a:endParaRPr lang="en-IE" sz="2800" dirty="0">
              <a:solidFill>
                <a:schemeClr val="tx1"/>
              </a:solidFill>
            </a:endParaRPr>
          </a:p>
          <a:p>
            <a:pPr lvl="1">
              <a:spcBef>
                <a:spcPts val="600"/>
              </a:spcBef>
            </a:pPr>
            <a:r>
              <a:rPr lang="en-IE" sz="2800" dirty="0">
                <a:solidFill>
                  <a:schemeClr val="tx1"/>
                </a:solidFill>
              </a:rPr>
              <a:t>2500 unit tests</a:t>
            </a:r>
          </a:p>
          <a:p>
            <a:pPr lvl="1">
              <a:spcBef>
                <a:spcPts val="600"/>
              </a:spcBef>
            </a:pPr>
            <a:r>
              <a:rPr lang="en-IE" sz="2800" dirty="0">
                <a:solidFill>
                  <a:schemeClr val="tx1"/>
                </a:solidFill>
              </a:rPr>
              <a:t>Average test takes 200 </a:t>
            </a:r>
            <a:r>
              <a:rPr lang="en-IE" sz="2800" dirty="0" err="1">
                <a:solidFill>
                  <a:schemeClr val="tx1"/>
                </a:solidFill>
              </a:rPr>
              <a:t>ms</a:t>
            </a:r>
            <a:endParaRPr lang="en-IE" sz="2800" dirty="0">
              <a:solidFill>
                <a:schemeClr val="tx1"/>
              </a:solidFill>
            </a:endParaRPr>
          </a:p>
          <a:p>
            <a:pPr marL="889000" lvl="2" indent="0">
              <a:spcBef>
                <a:spcPts val="600"/>
              </a:spcBef>
              <a:buNone/>
            </a:pPr>
            <a:r>
              <a:rPr lang="en-IE" sz="2800" dirty="0">
                <a:solidFill>
                  <a:schemeClr val="tx1"/>
                </a:solidFill>
              </a:rPr>
              <a:t> </a:t>
            </a:r>
            <a:r>
              <a:rPr lang="en-IE" sz="2800" dirty="0">
                <a:solidFill>
                  <a:schemeClr val="tx1"/>
                </a:solidFill>
                <a:sym typeface="Wingdings" panose="05000000000000000000" pitchFamily="2" charset="2"/>
              </a:rPr>
              <a:t> approx. 8 </a:t>
            </a:r>
            <a:r>
              <a:rPr lang="en-IE" sz="2800" dirty="0">
                <a:solidFill>
                  <a:schemeClr val="tx1"/>
                </a:solidFill>
              </a:rPr>
              <a:t>minutes to run test suite.</a:t>
            </a:r>
          </a:p>
          <a:p>
            <a:r>
              <a:rPr lang="en-IE" sz="2800" dirty="0">
                <a:solidFill>
                  <a:schemeClr val="tx1"/>
                </a:solidFill>
              </a:rPr>
              <a:t>Are you going to run an 8-minute suite of tests multiple times a day?</a:t>
            </a:r>
          </a:p>
          <a:p>
            <a:r>
              <a:rPr lang="en-IE" sz="2800" dirty="0">
                <a:solidFill>
                  <a:schemeClr val="tx1"/>
                </a:solidFill>
              </a:rPr>
              <a:t>As your system grows, your unit tests will take </a:t>
            </a:r>
            <a:br>
              <a:rPr lang="en-IE" sz="2800" dirty="0">
                <a:solidFill>
                  <a:schemeClr val="tx1"/>
                </a:solidFill>
              </a:rPr>
            </a:br>
            <a:r>
              <a:rPr lang="en-IE" sz="2800" dirty="0">
                <a:solidFill>
                  <a:schemeClr val="tx1"/>
                </a:solidFill>
              </a:rPr>
              <a:t>longer and longer to run:  8 minutes easily </a:t>
            </a:r>
            <a:br>
              <a:rPr lang="en-IE" sz="2800" dirty="0">
                <a:solidFill>
                  <a:schemeClr val="tx1"/>
                </a:solidFill>
              </a:rPr>
            </a:br>
            <a:r>
              <a:rPr lang="en-IE" sz="2800" dirty="0">
                <a:solidFill>
                  <a:schemeClr val="tx1"/>
                </a:solidFill>
              </a:rPr>
              <a:t>turns into 15 or even 30.</a:t>
            </a:r>
            <a:endParaRPr lang="en-IE" sz="3200" dirty="0">
              <a:solidFill>
                <a:schemeClr val="tx1"/>
              </a:solidFill>
            </a:endParaRPr>
          </a:p>
        </p:txBody>
      </p:sp>
      <p:pic>
        <p:nvPicPr>
          <p:cNvPr id="1026" name="Picture 2" descr="Image result for short time fram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46616" y="6532984"/>
            <a:ext cx="3245372" cy="2304256"/>
          </a:xfrm>
          <a:prstGeom prst="rect">
            <a:avLst/>
          </a:prstGeom>
          <a:noFill/>
          <a:extLst>
            <a:ext uri="{909E8E84-426E-40DD-AFC4-6F175D3DCCD1}">
              <a14:hiddenFill xmlns:a14="http://schemas.microsoft.com/office/drawing/2010/main">
                <a:solidFill>
                  <a:srgbClr val="FFFFFF"/>
                </a:solidFill>
              </a14:hiddenFill>
            </a:ext>
          </a:extLst>
        </p:spPr>
      </p:pic>
      <p:pic>
        <p:nvPicPr>
          <p:cNvPr id="4" name="tmp7B90">
            <a:hlinkClick r:id="" action="ppaction://media"/>
            <a:extLst>
              <a:ext uri="{FF2B5EF4-FFF2-40B4-BE49-F238E27FC236}">
                <a16:creationId xmlns:a16="http://schemas.microsoft.com/office/drawing/2014/main" id="{9137B1C4-9A23-4D6A-94DD-2A092374A531}"/>
              </a:ext>
            </a:extLst>
          </p:cNvPr>
          <p:cNvPicPr>
            <a:picLocks noChangeAspect="1"/>
          </p:cNvPicPr>
          <p:nvPr>
            <a:videoFile r:link="rId1"/>
            <p:custDataLst>
              <p:tags r:id="rId2"/>
            </p:custDataLst>
            <p:extLst>
              <p:ext uri="{DAA4B4D4-6D71-4841-9C94-3DE7FCFB9230}">
                <p14:media xmlns:p14="http://schemas.microsoft.com/office/powerpoint/2010/main" r:embed="rId3">
                  <p14:trim st="57194" end="1.2958922131E6"/>
                </p14:media>
              </p:ext>
              <p:ext uri="{42D2F446-02D8-4167-A562-619A0277C38B}">
                <p15:isNarration xmlns:p15="http://schemas.microsoft.com/office/powerpoint/2012/main" val="1"/>
              </p:ext>
            </p:extLst>
          </p:nvPr>
        </p:nvPicPr>
        <p:blipFill>
          <a:blip r:embed="rId6"/>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973294237"/>
      </p:ext>
    </p:extLst>
  </p:cSld>
  <p:clrMapOvr>
    <a:masterClrMapping/>
  </p:clrMapOvr>
  <p:transition spd="med" advTm="187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solidFill>
                  <a:srgbClr val="FF0000"/>
                </a:solidFill>
              </a:rPr>
              <a:t>[F]</a:t>
            </a:r>
            <a:r>
              <a:rPr lang="en-IE" dirty="0"/>
              <a:t>IRST:  </a:t>
            </a:r>
            <a:r>
              <a:rPr lang="en-IE" dirty="0">
                <a:solidFill>
                  <a:srgbClr val="FF0000"/>
                </a:solidFill>
              </a:rPr>
              <a:t>[F]</a:t>
            </a:r>
            <a:r>
              <a:rPr lang="en-IE" dirty="0" err="1"/>
              <a:t>ast</a:t>
            </a:r>
            <a:endParaRPr lang="en-IE" dirty="0"/>
          </a:p>
        </p:txBody>
      </p:sp>
      <p:sp>
        <p:nvSpPr>
          <p:cNvPr id="3" name="Text Placeholder 2"/>
          <p:cNvSpPr>
            <a:spLocks noGrp="1"/>
          </p:cNvSpPr>
          <p:nvPr>
            <p:ph type="body" idx="1"/>
          </p:nvPr>
        </p:nvSpPr>
        <p:spPr>
          <a:xfrm>
            <a:off x="571500" y="2324100"/>
            <a:ext cx="11691540" cy="6565900"/>
          </a:xfrm>
        </p:spPr>
        <p:txBody>
          <a:bodyPr>
            <a:normAutofit/>
          </a:bodyPr>
          <a:lstStyle/>
          <a:p>
            <a:r>
              <a:rPr lang="en-IE" sz="2800" b="1" dirty="0">
                <a:solidFill>
                  <a:srgbClr val="7030A0"/>
                </a:solidFill>
              </a:rPr>
              <a:t>Tipping Point:  </a:t>
            </a:r>
            <a:r>
              <a:rPr lang="en-IE" sz="2800" dirty="0">
                <a:solidFill>
                  <a:schemeClr val="tx1"/>
                </a:solidFill>
              </a:rPr>
              <a:t>When your unit tests reach the point where it’s painful to run them more than a couple times per day, you’ve tipped the scale in the wrong direction.</a:t>
            </a:r>
          </a:p>
        </p:txBody>
      </p:sp>
      <p:pic>
        <p:nvPicPr>
          <p:cNvPr id="4" name="tmp7B90">
            <a:hlinkClick r:id="" action="ppaction://media"/>
            <a:extLst>
              <a:ext uri="{FF2B5EF4-FFF2-40B4-BE49-F238E27FC236}">
                <a16:creationId xmlns:a16="http://schemas.microsoft.com/office/drawing/2014/main" id="{8C67E8F3-E41E-43E5-AA68-5CBE14706278}"/>
              </a:ext>
            </a:extLst>
          </p:cNvPr>
          <p:cNvPicPr>
            <a:picLocks noChangeAspect="1"/>
          </p:cNvPicPr>
          <p:nvPr>
            <a:videoFile r:link="rId1"/>
            <p:custDataLst>
              <p:tags r:id="rId2"/>
            </p:custDataLst>
            <p:extLst>
              <p:ext uri="{DAA4B4D4-6D71-4841-9C94-3DE7FCFB9230}">
                <p14:media xmlns:p14="http://schemas.microsoft.com/office/powerpoint/2010/main" r:embed="rId3">
                  <p14:trim st="75894" end="1.2811742131E6"/>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857952580"/>
      </p:ext>
    </p:extLst>
  </p:cSld>
  <p:clrMapOvr>
    <a:masterClrMapping/>
  </p:clrMapOvr>
  <p:transition spd="med" advTm="147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solidFill>
                  <a:srgbClr val="FF0000"/>
                </a:solidFill>
              </a:rPr>
              <a:t>[F]</a:t>
            </a:r>
            <a:r>
              <a:rPr lang="en-IE" dirty="0"/>
              <a:t>IRST:  </a:t>
            </a:r>
            <a:r>
              <a:rPr lang="en-IE" dirty="0">
                <a:solidFill>
                  <a:srgbClr val="FF0000"/>
                </a:solidFill>
              </a:rPr>
              <a:t>[F]</a:t>
            </a:r>
            <a:r>
              <a:rPr lang="en-IE" dirty="0" err="1"/>
              <a:t>ast</a:t>
            </a:r>
            <a:endParaRPr lang="en-IE" dirty="0"/>
          </a:p>
        </p:txBody>
      </p:sp>
      <p:sp>
        <p:nvSpPr>
          <p:cNvPr id="3" name="Text Placeholder 2"/>
          <p:cNvSpPr>
            <a:spLocks noGrp="1"/>
          </p:cNvSpPr>
          <p:nvPr>
            <p:ph type="body" idx="1"/>
          </p:nvPr>
        </p:nvSpPr>
        <p:spPr>
          <a:xfrm>
            <a:off x="571500" y="2324100"/>
            <a:ext cx="11691540" cy="6565900"/>
          </a:xfrm>
        </p:spPr>
        <p:txBody>
          <a:bodyPr>
            <a:normAutofit/>
          </a:bodyPr>
          <a:lstStyle/>
          <a:p>
            <a:r>
              <a:rPr lang="en-IE" sz="2800" b="1" dirty="0">
                <a:solidFill>
                  <a:srgbClr val="7030A0"/>
                </a:solidFill>
              </a:rPr>
              <a:t>Tipping Point:  </a:t>
            </a:r>
            <a:r>
              <a:rPr lang="en-IE" sz="2800" dirty="0">
                <a:solidFill>
                  <a:schemeClr val="tx1"/>
                </a:solidFill>
              </a:rPr>
              <a:t>When your unit tests reach the point where it’s painful to run them more than a couple times per day, you’ve tipped the scale in the wrong direction.</a:t>
            </a:r>
          </a:p>
          <a:p>
            <a:r>
              <a:rPr lang="en-IE" sz="2800" b="1" dirty="0">
                <a:solidFill>
                  <a:srgbClr val="7030A0"/>
                </a:solidFill>
              </a:rPr>
              <a:t>Value/Health Diminishes: </a:t>
            </a:r>
            <a:r>
              <a:rPr lang="en-IE" sz="2800" dirty="0">
                <a:solidFill>
                  <a:schemeClr val="tx1"/>
                </a:solidFill>
              </a:rPr>
              <a:t>The value of your suite of unit tests diminishes as their ability to provide continual, comprehensive, and fast feedback about the health of your system also diminishes. </a:t>
            </a:r>
          </a:p>
        </p:txBody>
      </p:sp>
      <p:pic>
        <p:nvPicPr>
          <p:cNvPr id="4" name="tmp7B90">
            <a:hlinkClick r:id="" action="ppaction://media"/>
            <a:extLst>
              <a:ext uri="{FF2B5EF4-FFF2-40B4-BE49-F238E27FC236}">
                <a16:creationId xmlns:a16="http://schemas.microsoft.com/office/drawing/2014/main" id="{575C2D27-D391-4693-A312-8AA955EDB7C4}"/>
              </a:ext>
            </a:extLst>
          </p:cNvPr>
          <p:cNvPicPr>
            <a:picLocks noChangeAspect="1"/>
          </p:cNvPicPr>
          <p:nvPr>
            <a:videoFile r:link="rId1"/>
            <p:custDataLst>
              <p:tags r:id="rId2"/>
            </p:custDataLst>
            <p:extLst>
              <p:ext uri="{DAA4B4D4-6D71-4841-9C94-3DE7FCFB9230}">
                <p14:media xmlns:p14="http://schemas.microsoft.com/office/powerpoint/2010/main" r:embed="rId3">
                  <p14:trim st="90612" end="1.2681892131E6"/>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242716874"/>
      </p:ext>
    </p:extLst>
  </p:cSld>
  <p:clrMapOvr>
    <a:masterClrMapping/>
  </p:clrMapOvr>
  <p:transition spd="med" advTm="1298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solidFill>
                  <a:srgbClr val="FF0000"/>
                </a:solidFill>
              </a:rPr>
              <a:t>[F]</a:t>
            </a:r>
            <a:r>
              <a:rPr lang="en-IE" dirty="0"/>
              <a:t>IRST:  </a:t>
            </a:r>
            <a:r>
              <a:rPr lang="en-IE" dirty="0">
                <a:solidFill>
                  <a:srgbClr val="FF0000"/>
                </a:solidFill>
              </a:rPr>
              <a:t>[F]</a:t>
            </a:r>
            <a:r>
              <a:rPr lang="en-IE" dirty="0" err="1"/>
              <a:t>ast</a:t>
            </a:r>
            <a:endParaRPr lang="en-IE" dirty="0"/>
          </a:p>
        </p:txBody>
      </p:sp>
      <p:sp>
        <p:nvSpPr>
          <p:cNvPr id="3" name="Text Placeholder 2"/>
          <p:cNvSpPr>
            <a:spLocks noGrp="1"/>
          </p:cNvSpPr>
          <p:nvPr>
            <p:ph type="body" idx="1"/>
          </p:nvPr>
        </p:nvSpPr>
        <p:spPr>
          <a:xfrm>
            <a:off x="571500" y="2324100"/>
            <a:ext cx="11691540" cy="6565900"/>
          </a:xfrm>
        </p:spPr>
        <p:txBody>
          <a:bodyPr>
            <a:normAutofit/>
          </a:bodyPr>
          <a:lstStyle/>
          <a:p>
            <a:r>
              <a:rPr lang="en-IE" sz="2800" b="1" dirty="0">
                <a:solidFill>
                  <a:srgbClr val="7030A0"/>
                </a:solidFill>
              </a:rPr>
              <a:t>Tipping Point:  </a:t>
            </a:r>
            <a:r>
              <a:rPr lang="en-IE" sz="2800" dirty="0">
                <a:solidFill>
                  <a:schemeClr val="tx1"/>
                </a:solidFill>
              </a:rPr>
              <a:t>When your unit tests reach the point where it’s painful to run them more than a couple times per day, you’ve tipped the scale in the wrong direction.</a:t>
            </a:r>
          </a:p>
          <a:p>
            <a:r>
              <a:rPr lang="en-IE" sz="2800" b="1" dirty="0">
                <a:solidFill>
                  <a:srgbClr val="7030A0"/>
                </a:solidFill>
              </a:rPr>
              <a:t>Value/Health Diminishes: </a:t>
            </a:r>
            <a:r>
              <a:rPr lang="en-IE" sz="2800" dirty="0">
                <a:solidFill>
                  <a:schemeClr val="tx1"/>
                </a:solidFill>
              </a:rPr>
              <a:t>The value of your suite of unit tests diminishes as their ability to provide continual, comprehensive, and fast feedback about the health of your system also diminishes. </a:t>
            </a:r>
          </a:p>
          <a:p>
            <a:r>
              <a:rPr lang="en-IE" sz="2800" b="1" dirty="0">
                <a:solidFill>
                  <a:srgbClr val="7030A0"/>
                </a:solidFill>
              </a:rPr>
              <a:t>Confidence Diminishes:  </a:t>
            </a:r>
            <a:r>
              <a:rPr lang="en-IE" sz="2800" dirty="0">
                <a:solidFill>
                  <a:schemeClr val="tx1"/>
                </a:solidFill>
              </a:rPr>
              <a:t>When you allow your tests to fall out of favour, you and your team will question the investment you made to create them.</a:t>
            </a:r>
            <a:endParaRPr lang="en-IE" sz="3600" dirty="0">
              <a:solidFill>
                <a:schemeClr val="tx1"/>
              </a:solidFill>
            </a:endParaRPr>
          </a:p>
        </p:txBody>
      </p:sp>
      <p:pic>
        <p:nvPicPr>
          <p:cNvPr id="4" name="tmp7B90">
            <a:hlinkClick r:id="" action="ppaction://media"/>
            <a:extLst>
              <a:ext uri="{FF2B5EF4-FFF2-40B4-BE49-F238E27FC236}">
                <a16:creationId xmlns:a16="http://schemas.microsoft.com/office/drawing/2014/main" id="{A6C7F872-3F8C-4578-B1E8-440DF50DB281}"/>
              </a:ext>
            </a:extLst>
          </p:cNvPr>
          <p:cNvPicPr>
            <a:picLocks noChangeAspect="1"/>
          </p:cNvPicPr>
          <p:nvPr>
            <a:videoFile r:link="rId1"/>
            <p:custDataLst>
              <p:tags r:id="rId2"/>
            </p:custDataLst>
            <p:extLst>
              <p:ext uri="{DAA4B4D4-6D71-4841-9C94-3DE7FCFB9230}">
                <p14:media xmlns:p14="http://schemas.microsoft.com/office/powerpoint/2010/main" r:embed="rId3">
                  <p14:trim st="103597" end="1.2480352131E6"/>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1342384466"/>
      </p:ext>
    </p:extLst>
  </p:cSld>
  <p:clrMapOvr>
    <a:masterClrMapping/>
  </p:clrMapOvr>
  <p:transition spd="med" advTm="2015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solidFill>
                  <a:srgbClr val="FF0000"/>
                </a:solidFill>
              </a:rPr>
              <a:t>[F]</a:t>
            </a:r>
            <a:r>
              <a:rPr lang="en-IE" dirty="0"/>
              <a:t>IRST:  </a:t>
            </a:r>
            <a:r>
              <a:rPr lang="en-IE" dirty="0">
                <a:solidFill>
                  <a:srgbClr val="FF0000"/>
                </a:solidFill>
              </a:rPr>
              <a:t>[F]</a:t>
            </a:r>
            <a:r>
              <a:rPr lang="en-IE" dirty="0" err="1"/>
              <a:t>ast</a:t>
            </a:r>
            <a:r>
              <a:rPr lang="en-IE" dirty="0"/>
              <a:t> </a:t>
            </a:r>
            <a:r>
              <a:rPr lang="en-IE" dirty="0">
                <a:sym typeface="Wingdings" panose="05000000000000000000" pitchFamily="2" charset="2"/>
              </a:rPr>
              <a:t> Recommendations</a:t>
            </a:r>
            <a:endParaRPr lang="en-IE" dirty="0"/>
          </a:p>
        </p:txBody>
      </p:sp>
      <p:sp>
        <p:nvSpPr>
          <p:cNvPr id="3" name="Text Placeholder 2"/>
          <p:cNvSpPr>
            <a:spLocks noGrp="1"/>
          </p:cNvSpPr>
          <p:nvPr>
            <p:ph type="body" idx="1"/>
          </p:nvPr>
        </p:nvSpPr>
        <p:spPr>
          <a:xfrm>
            <a:off x="571500" y="2324100"/>
            <a:ext cx="11691540" cy="6565900"/>
          </a:xfrm>
        </p:spPr>
        <p:txBody>
          <a:bodyPr>
            <a:normAutofit/>
          </a:bodyPr>
          <a:lstStyle/>
          <a:p>
            <a:r>
              <a:rPr lang="en-IE" sz="3200" dirty="0">
                <a:solidFill>
                  <a:schemeClr val="tx1"/>
                </a:solidFill>
              </a:rPr>
              <a:t>Keep your tests fast! </a:t>
            </a:r>
          </a:p>
          <a:p>
            <a:pPr lvl="1"/>
            <a:r>
              <a:rPr lang="en-IE" sz="3200" dirty="0">
                <a:solidFill>
                  <a:schemeClr val="tx1"/>
                </a:solidFill>
              </a:rPr>
              <a:t>Keep your design clean</a:t>
            </a:r>
          </a:p>
          <a:p>
            <a:pPr lvl="1"/>
            <a:r>
              <a:rPr lang="en-IE" sz="3200" dirty="0">
                <a:solidFill>
                  <a:schemeClr val="tx1"/>
                </a:solidFill>
              </a:rPr>
              <a:t>minimize the dependencies on code that executes slowly. </a:t>
            </a:r>
          </a:p>
          <a:p>
            <a:endParaRPr lang="en-IE" dirty="0"/>
          </a:p>
        </p:txBody>
      </p:sp>
      <p:pic>
        <p:nvPicPr>
          <p:cNvPr id="4" name="tmp7B90">
            <a:hlinkClick r:id="" action="ppaction://media"/>
            <a:extLst>
              <a:ext uri="{FF2B5EF4-FFF2-40B4-BE49-F238E27FC236}">
                <a16:creationId xmlns:a16="http://schemas.microsoft.com/office/drawing/2014/main" id="{DC91F8C6-2997-4C9D-8790-202128C9E91F}"/>
              </a:ext>
            </a:extLst>
          </p:cNvPr>
          <p:cNvPicPr>
            <a:picLocks noChangeAspect="1"/>
          </p:cNvPicPr>
          <p:nvPr>
            <a:videoFile r:link="rId1"/>
            <p:custDataLst>
              <p:tags r:id="rId2"/>
            </p:custDataLst>
            <p:extLst>
              <p:ext uri="{DAA4B4D4-6D71-4841-9C94-3DE7FCFB9230}">
                <p14:media xmlns:p14="http://schemas.microsoft.com/office/powerpoint/2010/main" r:embed="rId3">
                  <p14:trim st="123751" end="1.2330492131E6"/>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2742988273"/>
      </p:ext>
    </p:extLst>
  </p:cSld>
  <p:clrMapOvr>
    <a:masterClrMapping/>
  </p:clrMapOvr>
  <p:transition spd="med" advTm="1498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solidFill>
                  <a:srgbClr val="FF0000"/>
                </a:solidFill>
              </a:rPr>
              <a:t>[F]</a:t>
            </a:r>
            <a:r>
              <a:rPr lang="en-IE" dirty="0"/>
              <a:t>IRST:  </a:t>
            </a:r>
            <a:r>
              <a:rPr lang="en-IE" dirty="0">
                <a:solidFill>
                  <a:srgbClr val="FF0000"/>
                </a:solidFill>
              </a:rPr>
              <a:t>[F]</a:t>
            </a:r>
            <a:r>
              <a:rPr lang="en-IE" dirty="0" err="1"/>
              <a:t>ast</a:t>
            </a:r>
            <a:r>
              <a:rPr lang="en-IE" dirty="0"/>
              <a:t> </a:t>
            </a:r>
            <a:r>
              <a:rPr lang="en-IE" dirty="0">
                <a:sym typeface="Wingdings" panose="05000000000000000000" pitchFamily="2" charset="2"/>
              </a:rPr>
              <a:t> Recommendations</a:t>
            </a:r>
            <a:endParaRPr lang="en-IE" dirty="0"/>
          </a:p>
        </p:txBody>
      </p:sp>
      <p:sp>
        <p:nvSpPr>
          <p:cNvPr id="3" name="Text Placeholder 2"/>
          <p:cNvSpPr>
            <a:spLocks noGrp="1"/>
          </p:cNvSpPr>
          <p:nvPr>
            <p:ph type="body" idx="1"/>
          </p:nvPr>
        </p:nvSpPr>
        <p:spPr>
          <a:xfrm>
            <a:off x="571500" y="2324100"/>
            <a:ext cx="11691540" cy="6565900"/>
          </a:xfrm>
        </p:spPr>
        <p:txBody>
          <a:bodyPr>
            <a:normAutofit/>
          </a:bodyPr>
          <a:lstStyle/>
          <a:p>
            <a:r>
              <a:rPr lang="en-IE" sz="3200" dirty="0">
                <a:solidFill>
                  <a:schemeClr val="tx1"/>
                </a:solidFill>
              </a:rPr>
              <a:t>Keep your tests fast! </a:t>
            </a:r>
          </a:p>
          <a:p>
            <a:pPr lvl="1"/>
            <a:r>
              <a:rPr lang="en-IE" sz="3200" dirty="0">
                <a:solidFill>
                  <a:schemeClr val="tx1"/>
                </a:solidFill>
              </a:rPr>
              <a:t>Keep your design clean</a:t>
            </a:r>
          </a:p>
          <a:p>
            <a:pPr lvl="1"/>
            <a:r>
              <a:rPr lang="en-IE" sz="3200" dirty="0">
                <a:solidFill>
                  <a:schemeClr val="tx1"/>
                </a:solidFill>
              </a:rPr>
              <a:t>minimize the dependencies on code that executes slowly. </a:t>
            </a:r>
          </a:p>
          <a:p>
            <a:r>
              <a:rPr lang="en-IE" sz="3200" dirty="0">
                <a:solidFill>
                  <a:schemeClr val="tx1"/>
                </a:solidFill>
              </a:rPr>
              <a:t>If all your tests interact with code that ultimately always makes a database call, all your tests will be slow.</a:t>
            </a:r>
          </a:p>
          <a:p>
            <a:r>
              <a:rPr lang="en-IE" sz="3200" dirty="0">
                <a:solidFill>
                  <a:schemeClr val="tx1"/>
                </a:solidFill>
              </a:rPr>
              <a:t> This is where the Mock Objects technique can excel (more on this later).</a:t>
            </a:r>
          </a:p>
          <a:p>
            <a:endParaRPr lang="en-IE" dirty="0"/>
          </a:p>
        </p:txBody>
      </p:sp>
      <p:pic>
        <p:nvPicPr>
          <p:cNvPr id="4" name="tmp7B90">
            <a:hlinkClick r:id="" action="ppaction://media"/>
            <a:extLst>
              <a:ext uri="{FF2B5EF4-FFF2-40B4-BE49-F238E27FC236}">
                <a16:creationId xmlns:a16="http://schemas.microsoft.com/office/drawing/2014/main" id="{3760B064-540F-490B-BDF8-23F93FCC60C6}"/>
              </a:ext>
            </a:extLst>
          </p:cNvPr>
          <p:cNvPicPr>
            <a:picLocks noChangeAspect="1"/>
          </p:cNvPicPr>
          <p:nvPr>
            <a:videoFile r:link="rId1"/>
            <p:custDataLst>
              <p:tags r:id="rId2"/>
            </p:custDataLst>
            <p:extLst>
              <p:ext uri="{DAA4B4D4-6D71-4841-9C94-3DE7FCFB9230}">
                <p14:media xmlns:p14="http://schemas.microsoft.com/office/powerpoint/2010/main" r:embed="rId3">
                  <p14:trim st="138737" end="1.2048892131E6"/>
                </p14:media>
              </p:ext>
              <p:ext uri="{42D2F446-02D8-4167-A562-619A0277C38B}">
                <p15:isNarration xmlns:p15="http://schemas.microsoft.com/office/powerpoint/2012/main" val="1"/>
              </p:ext>
            </p:extLst>
          </p:nvPr>
        </p:nvPicPr>
        <p:blipFill>
          <a:blip r:embed="rId5"/>
          <a:stretch>
            <a:fillRect/>
          </a:stretch>
        </p:blipFill>
        <p:spPr>
          <a:xfrm>
            <a:off x="12674600" y="101600"/>
            <a:ext cx="228600" cy="228600"/>
          </a:xfrm>
          <a:prstGeom prst="rect">
            <a:avLst/>
          </a:prstGeom>
        </p:spPr>
      </p:pic>
    </p:spTree>
    <p:extLst>
      <p:ext uri="{BB962C8B-B14F-4D97-AF65-F5344CB8AC3E}">
        <p14:creationId xmlns:p14="http://schemas.microsoft.com/office/powerpoint/2010/main" val="31223052"/>
      </p:ext>
    </p:extLst>
  </p:cSld>
  <p:clrMapOvr>
    <a:masterClrMapping/>
  </p:clrMapOvr>
  <p:transition spd="med" advTm="2815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1056|recordEnd=9109|recordLength=8053|start=1056|end=9109|audioFormat={00001610-0000-0010-8000-00AA00389B71}|audioRate=44100|muted=false|volume=0.8|fadeIn=0|fadeOut=0|videoFormat={34363248-0000-0010-8000-00AA00389B71}|videoRate=15|videoWidth=256|videoHeight=256"/>
</p:tagLst>
</file>

<file path=ppt/tags/tag10.xml><?xml version="1.0" encoding="utf-8"?>
<p:tagLst xmlns:a="http://schemas.openxmlformats.org/drawingml/2006/main" xmlns:r="http://schemas.openxmlformats.org/officeDocument/2006/relationships" xmlns:p="http://schemas.openxmlformats.org/presentationml/2006/main">
  <p:tag name="ATHENA.MIXSHAPE" val="|streamable=true|audioOnly=true|recordStart=166897|recordEnd=174267|recordLength=1371786|start=166897|end=174267|audioFormat={00001610-0000-0010-8000-00AA00389B71}|audioRate=44100|muted=false|volume=0.8|fadeIn=0|fadeOut=0|videoFormat={34363248-0000-0010-8000-00AA00389B71}|videoRate=15|videoWidth=256|videoHeight=256"/>
</p:tagLst>
</file>

<file path=ppt/tags/tag11.xml><?xml version="1.0" encoding="utf-8"?>
<p:tagLst xmlns:a="http://schemas.openxmlformats.org/drawingml/2006/main" xmlns:r="http://schemas.openxmlformats.org/officeDocument/2006/relationships" xmlns:p="http://schemas.openxmlformats.org/presentationml/2006/main">
  <p:tag name="ATHENA.MIXSHAPE" val="|streamable=true|audioOnly=true|recordStart=174267|recordEnd=206829|recordLength=1371786|start=174267|end=206829|audioFormat={00001610-0000-0010-8000-00AA00389B71}|audioRate=44100|muted=false|volume=0.8|fadeIn=0|fadeOut=0|videoFormat={34363248-0000-0010-8000-00AA00389B71}|videoRate=15|videoWidth=256|videoHeight=256"/>
</p:tagLst>
</file>

<file path=ppt/tags/tag12.xml><?xml version="1.0" encoding="utf-8"?>
<p:tagLst xmlns:a="http://schemas.openxmlformats.org/drawingml/2006/main" xmlns:r="http://schemas.openxmlformats.org/officeDocument/2006/relationships" xmlns:p="http://schemas.openxmlformats.org/presentationml/2006/main">
  <p:tag name="ATHENA.MIXSHAPE" val="|streamable=true|audioOnly=true|recordStart=206829|recordEnd=273777|recordLength=1371786|start=206829|end=273777|audioFormat={00001610-0000-0010-8000-00AA00389B71}|audioRate=44100|muted=false|volume=0.8|fadeIn=0|fadeOut=0|videoFormat={34363248-0000-0010-8000-00AA00389B71}|videoRate=15|videoWidth=256|videoHeight=256"/>
</p:tagLst>
</file>

<file path=ppt/tags/tag13.xml><?xml version="1.0" encoding="utf-8"?>
<p:tagLst xmlns:a="http://schemas.openxmlformats.org/drawingml/2006/main" xmlns:r="http://schemas.openxmlformats.org/officeDocument/2006/relationships" xmlns:p="http://schemas.openxmlformats.org/presentationml/2006/main">
  <p:tag name="ATHENA.MIXSHAPE" val="|streamable=true|audioOnly=true|recordStart=273777|recordEnd=291517|recordLength=1371786|start=273777|end=291517|audioFormat={00001610-0000-0010-8000-00AA00389B71}|audioRate=44100|muted=false|volume=0.8|fadeIn=0|fadeOut=0|videoFormat={34363248-0000-0010-8000-00AA00389B71}|videoRate=15|videoWidth=256|videoHeight=256"/>
</p:tagLst>
</file>

<file path=ppt/tags/tag14.xml><?xml version="1.0" encoding="utf-8"?>
<p:tagLst xmlns:a="http://schemas.openxmlformats.org/drawingml/2006/main" xmlns:r="http://schemas.openxmlformats.org/officeDocument/2006/relationships" xmlns:p="http://schemas.openxmlformats.org/presentationml/2006/main">
  <p:tag name="ATHENA.MIXSHAPE" val="|streamable=true|audioOnly=true|recordStart=291517|recordEnd=336668|recordLength=1371786|start=291517|end=336668|audioFormat={00001610-0000-0010-8000-00AA00389B71}|audioRate=44100|muted=false|volume=0.8|fadeIn=0|fadeOut=0|videoFormat={34363248-0000-0010-8000-00AA00389B71}|videoRate=15|videoWidth=256|videoHeight=256"/>
</p:tagLst>
</file>

<file path=ppt/tags/tag15.xml><?xml version="1.0" encoding="utf-8"?>
<p:tagLst xmlns:a="http://schemas.openxmlformats.org/drawingml/2006/main" xmlns:r="http://schemas.openxmlformats.org/officeDocument/2006/relationships" xmlns:p="http://schemas.openxmlformats.org/presentationml/2006/main">
  <p:tag name="ATHENA.MIXSHAPE" val="|streamable=true|audioOnly=true|recordStart=336668|recordEnd=383032|recordLength=1371786|start=336668|end=383032|audioFormat={00001610-0000-0010-8000-00AA00389B71}|audioRate=44100|muted=false|volume=0.8|fadeIn=0|fadeOut=0|videoFormat={34363248-0000-0010-8000-00AA00389B71}|videoRate=15|videoWidth=256|videoHeight=256"/>
</p:tagLst>
</file>

<file path=ppt/tags/tag16.xml><?xml version="1.0" encoding="utf-8"?>
<p:tagLst xmlns:a="http://schemas.openxmlformats.org/drawingml/2006/main" xmlns:r="http://schemas.openxmlformats.org/officeDocument/2006/relationships" xmlns:p="http://schemas.openxmlformats.org/presentationml/2006/main">
  <p:tag name="ATHENA.MIXSHAPE" val="|streamable=true|audioOnly=true|recordStart=383032|recordEnd=450407|recordLength=1371786|start=383032|end=450407|audioFormat={00001610-0000-0010-8000-00AA00389B71}|audioRate=44100|muted=false|volume=0.8|fadeIn=0|fadeOut=0|videoFormat={34363248-0000-0010-8000-00AA00389B71}|videoRate=15|videoWidth=256|videoHeight=256"/>
</p:tagLst>
</file>

<file path=ppt/tags/tag17.xml><?xml version="1.0" encoding="utf-8"?>
<p:tagLst xmlns:a="http://schemas.openxmlformats.org/drawingml/2006/main" xmlns:r="http://schemas.openxmlformats.org/officeDocument/2006/relationships" xmlns:p="http://schemas.openxmlformats.org/presentationml/2006/main">
  <p:tag name="ATHENA.MIXSHAPE" val="|streamable=true|audioOnly=true|recordStart=450407|recordEnd=466508|recordLength=1371786|start=450407|end=466508|audioFormat={00001610-0000-0010-8000-00AA00389B71}|audioRate=44100|muted=false|volume=0.8|fadeIn=0|fadeOut=0|videoFormat={34363248-0000-0010-8000-00AA00389B71}|videoRate=15|videoWidth=256|videoHeight=256"/>
</p:tagLst>
</file>

<file path=ppt/tags/tag18.xml><?xml version="1.0" encoding="utf-8"?>
<p:tagLst xmlns:a="http://schemas.openxmlformats.org/drawingml/2006/main" xmlns:r="http://schemas.openxmlformats.org/officeDocument/2006/relationships" xmlns:p="http://schemas.openxmlformats.org/presentationml/2006/main">
  <p:tag name="ATHENA.MIXSHAPE" val="|streamable=true|audioOnly=true|recordStart=466508|recordEnd=476723|recordLength=1371786|start=466508|end=476723|audioFormat={00001610-0000-0010-8000-00AA00389B71}|audioRate=44100|muted=false|volume=0.8|fadeIn=0|fadeOut=0|videoFormat={34363248-0000-0010-8000-00AA00389B71}|videoRate=15|videoWidth=256|videoHeight=256"/>
</p:tagLst>
</file>

<file path=ppt/tags/tag19.xml><?xml version="1.0" encoding="utf-8"?>
<p:tagLst xmlns:a="http://schemas.openxmlformats.org/drawingml/2006/main" xmlns:r="http://schemas.openxmlformats.org/officeDocument/2006/relationships" xmlns:p="http://schemas.openxmlformats.org/presentationml/2006/main">
  <p:tag name="ATHENA.MIXSHAPE" val="|streamable=true|audioOnly=true|recordStart=476723|recordEnd=507539|recordLength=1371786|start=476723|end=507539|audioFormat={00001610-0000-0010-8000-00AA00389B71}|audioRate=44100|muted=false|volume=0.8|fadeIn=0|fadeOut=0|videoFormat={34363248-0000-0010-8000-00AA00389B71}|videoRate=15|videoWidth=256|videoHeight=256"/>
</p:tagLst>
</file>

<file path=ppt/tags/tag2.xml><?xml version="1.0" encoding="utf-8"?>
<p:tagLst xmlns:a="http://schemas.openxmlformats.org/drawingml/2006/main" xmlns:r="http://schemas.openxmlformats.org/officeDocument/2006/relationships" xmlns:p="http://schemas.openxmlformats.org/presentationml/2006/main">
  <p:tag name="ATHENA.MIXSHAPE" val="|streamable=true|audioOnly=true|recordStart=9109|recordEnd=34479|recordLength=1371786|start=9109|end=34479|audioFormat={00001610-0000-0010-8000-00AA00389B71}|audioRate=44100|muted=false|volume=0.8|fadeIn=0|fadeOut=0|videoFormat={34363248-0000-0010-8000-00AA00389B71}|videoRate=15|videoWidth=256|videoHeight=256"/>
</p:tagLst>
</file>

<file path=ppt/tags/tag20.xml><?xml version="1.0" encoding="utf-8"?>
<p:tagLst xmlns:a="http://schemas.openxmlformats.org/drawingml/2006/main" xmlns:r="http://schemas.openxmlformats.org/officeDocument/2006/relationships" xmlns:p="http://schemas.openxmlformats.org/presentationml/2006/main">
  <p:tag name="ATHENA.MIXSHAPE" val="|streamable=true|audioOnly=true|recordStart=507539|recordEnd=558475|recordLength=1371786|start=507539|end=558475|audioFormat={00001610-0000-0010-8000-00AA00389B71}|audioRate=44100|muted=false|volume=0.8|fadeIn=0|fadeOut=0|videoFormat={34363248-0000-0010-8000-00AA00389B71}|videoRate=15|videoWidth=256|videoHeight=256"/>
</p:tagLst>
</file>

<file path=ppt/tags/tag21.xml><?xml version="1.0" encoding="utf-8"?>
<p:tagLst xmlns:a="http://schemas.openxmlformats.org/drawingml/2006/main" xmlns:r="http://schemas.openxmlformats.org/officeDocument/2006/relationships" xmlns:p="http://schemas.openxmlformats.org/presentationml/2006/main">
  <p:tag name="ATHENA.MIXSHAPE" val="|streamable=true|audioOnly=true|recordStart=558475|recordEnd=621870|recordLength=1371786|start=558475|end=621870|audioFormat={00001610-0000-0010-8000-00AA00389B71}|audioRate=44100|muted=false|volume=0.8|fadeIn=0|fadeOut=0|videoFormat={34363248-0000-0010-8000-00AA00389B71}|videoRate=15|videoWidth=256|videoHeight=256"/>
</p:tagLst>
</file>

<file path=ppt/tags/tag22.xml><?xml version="1.0" encoding="utf-8"?>
<p:tagLst xmlns:a="http://schemas.openxmlformats.org/drawingml/2006/main" xmlns:r="http://schemas.openxmlformats.org/officeDocument/2006/relationships" xmlns:p="http://schemas.openxmlformats.org/presentationml/2006/main">
  <p:tag name="ATHENA.MIXSHAPE" val="|streamable=true|audioOnly=true|recordStart=621870|recordEnd=680721|recordLength=1371786|start=621870|end=680721|audioFormat={00001610-0000-0010-8000-00AA00389B71}|audioRate=44100|muted=false|volume=0.8|fadeIn=0|fadeOut=0|videoFormat={34363248-0000-0010-8000-00AA00389B71}|videoRate=15|videoWidth=256|videoHeight=256"/>
</p:tagLst>
</file>

<file path=ppt/tags/tag23.xml><?xml version="1.0" encoding="utf-8"?>
<p:tagLst xmlns:a="http://schemas.openxmlformats.org/drawingml/2006/main" xmlns:r="http://schemas.openxmlformats.org/officeDocument/2006/relationships" xmlns:p="http://schemas.openxmlformats.org/presentationml/2006/main">
  <p:tag name="ATHENA.MIXSHAPE" val="|streamable=true|audioOnly=true|recordStart=680721|recordEnd=786648|recordLength=1371786|start=680721|end=786648|audioFormat={00001610-0000-0010-8000-00AA00389B71}|audioRate=44100|muted=false|volume=0.8|fadeIn=0|fadeOut=0|videoFormat={34363248-0000-0010-8000-00AA00389B71}|videoRate=15|videoWidth=256|videoHeight=256"/>
</p:tagLst>
</file>

<file path=ppt/tags/tag24.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BEAAAAsAAAABwMAAAAAAQAAACAAAAAECUlua0F0b21WMQIAAAAJBAAAAAkFAAAACQYAAAAJBwAAAAkIAAAACQkAAAAJCgAAAAkLAAAACQwAAAAJDQAAAAkOAAAACQ8AAAAJEAAAAAkRAAAACRIAAAAJEwAAAAkUAAAADQ8FBAAAAAtQZW5TdHJva2VWMQQAAAAKQXR0cmlidXRlcwVUcmFjZQlTdGFydFRpbWUEVHlwZQQEAAQPUGVuQXR0cmlidXRlc1YxAgAAAApJbmtUcmFjZVYxAgAAABAMQWN0aW9uVHlwZVYxAgAAAAIAAAAJFQAAAAkWAAAApFUAAAAAAAAF6f///wxBY3Rpb25UeXBlVjEBAAAAB3ZhbHVlX18ACAIAAAAAAAAAAQUAAAAEAAAACRgAAAAJGQAAAHlZAAAAAAAAAeb////p////AAAAAAEGAAAABAAAAAkbAAAACRwAAADKbgAAAAAAAAHj////6f///wAAAAABBwAAAAQAAAAJHgAAAAkfAAAABXYAAAAAAAAB4P///+n///8AAAAAAQgAAAAEAAAACSEAAAAJIgAAANKAAAAAAAAAAd3////p////AAAAAAEJAAAABAAAAAkkAAAACSUAAAClgwAAAAAAAAHa////6f///wAAAAABCgAAAAQAAAAJJwAAAAkoAAAA7IQAAAAAAAAB1////+n///8AAAAAAQsAAAAEAAAACSoAAAAJKwAAAOSGAAAAAAAAAdT////p////AAAAAAEMAAAABAAAAAktAAAACS4AAACrmgAAAAAAAAHR////6f///wAAAAABDQAAAAQAAAAJMAAAAAkxAAAAaLUAAAAAAAABzv///+n///8AAAAAAQ4AAAAEAAAACTMAAAAJNAAAAMO7AAAAAAAAAcv////p////AAAAAAEPAAAABAAAAAk2AAAACTcAAAAB8wAAAAAAAAHI////6f///wAAAAABEAAAAAQAAAAJOQAAAAk6AAAAQy8BAAAAAAABxf///+n///8AAAAAAREAAAAEAAAACTwAAAAJPQAAABmDAQAAAAAAAcL////p////AAAAAAESAAAABAAAAAk/AAAACUAAAAD8hQEAAAAAAAG/////6f///wAAAAABEwAAAAQAAAAJQgAAAAlDAAAATJABAAAAAAABvP///+n///8AAAAAARQAAAAEAAAACUUAAAAJRgAAAG2SAQAAAAAAAbn////p////AAAAAAUVAAAAD1BlbkF0dHJpYnV0ZXNWMQoAAAAHX2NvbG9yQQdfY29sb3JSB19jb2xvckcHX2NvbG9yQgpGaXRUb0N1cnZlBkhlaWdodA5JZ25vcmVQcmVzc3VyZQ1Jc0hpZ2hsaWdodGVyBVNoYXBlBVdpZHRoAAAAAAAAAAAEAAICAgIBBgEBDEJydXNoU2hhcGVWMQIAAAAGAgAAAP8AAAAAAAAAAAAACEAAAAW4////DEJydXNoU2hhcGVWMQEAAAAHdmFsdWVfXwAIAgAAAAEAAAAAAAAAAAAIQAUWAAAACklua1RyYWNlVjEDAAAADUxpc3RgMStfaXRlbXMMTGlzdGAxK19zaXplD0xpc3RgMStfdmVyc2lvbgQAABhTaGFyZWQuSW5raW5nLklua1BvaW50W10CAAAACAgCAAAACUkAAAALAAAACwAAAAEYAAAAFQAAAP8AAAAAAAAAAAAACEAAAAG2////uP///wEAAAAAAAAAAAAIQAEZAAAAFgAAAAlLAAAAdwAAAHcAAAABGwAAABUAAAD/AAAAAAAAAAAAAAhAAAABtP///7j///8BAAAAAAAAAAAACEABHAAAABYAAAAJTQAAAJkAAACZAAAAAR4AAAAVAAAA/wAAAAAAAAAAAAAIQAAAAbL///+4////AQAAAAAAAAAAAAhAAR8AAAAWAAAACU8AAABNAAAATQAAAAEhAAAAFQAAAP8AAAAAAAAAAAAACEAAAAGw////uP///wEAAAAAAAAAAAAIQAEiAAAAFgAAAAlRAAAAFQAAABUAAAABJAAAABUAAAD/AAAAAAAAAAAAAAhAAAABrv///7j///8BAAAAAAAAAAAACEABJQAAABYAAAAJUwAAABkAAAAZAAAAAScAAAAVAAAA/wAAAAAAAAAAAAAIQAAAAaz///+4////AQAAAAAAAAAAAAhAASgAAAAWAAAACVUAAAAJAAAACQAAAAEqAAAAFQAAAP8AAAAAAAAAAAAACEAAAAGq////uP///wEAAAAAAAAAAAAIQAErAAAAFgAAAAlXAAAAOgAAADoAAAABLQAAABUAAAD/AAAAAAAAAAAAAAhAAAABqP///7j///8BAAAAAAAAAAAACEABLgAAABYAAAAJWQAAAIEAAACBAAAAATAAAAAVAAAA/wAAAAAAAAAAAAAIQAAAAab///+4////AQAAAAAAAAAAAAhAATEAAAAWAAAACVsAAABjAAAAYwAAAAEzAAAAFQAAAP8AAAAAAAAAAAAACEAAAAGk////uP///wEAAAAAAAAAAAAIQAE0AAAAFgAAAAldAAAAWgAAAFoAAAABNgAAABUAAAD/AAAAAAAAAAAAAAhAAAABov///7j///8BAAAAAAAAAAAACEABNwAAABYAAAAJXwAAAOQAAADkAAAAATkAAAAVAAAA/wAAAAAAAAAAAAAIQAAAAaD///+4////AQAAAAAAAAAAAAhAAToAAAAWAAAACWEAAACxAAAAsQAAAAE8AAAAFQAAAP8AAAAAAAAAAAAACEAAAAGe////uP///wEAAAAAAAAAAAAIQAE9AAAAFgAAAAljAAAAOgAAADoAAAABPwAAABUAAAD/AAAAAAAAAAAAAAhAAAABnP///7j///8BAAAAAAAAAAAACEABQAAAABYAAAAJZQAAACgAAAAoAAAAAUIAAAAVAAAA/wAAAAAAAAAAAAAIQAAAAZr///+4////AQAAAAAAAAAAAAhAAUMAAAAWAAAACWcAAAAlAAAAJQAAAAFFAAAAFQAAAP8AAAAAAAAAAAAACEAAAAGY////uP///wEAAAAAAAAAAAAIQAFGAAAAFgAAAAlpAAAAKwAAACsAAAAHSQAAAAABAAAAEAAAAAQKSW5rUG9pbnRWMQIAAAAJagAAAAlrAAAACWwAAAAJbQAAAAluAAAACW8AAAAJcAAAAAlxAAAACXIAAAAJcwAAAAl0AAAADQUHSwAAAAABAAAAgAAAAAQKSW5rUG9pbnRWMQIAAAAJdQAAAAl2AAAACXcAAAAJeAAAAAl5AAAACXoAAAAJewAAAAl8AAAACX0AAAAJfgAAAAl/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DQkHTQAAAAABAAAAAAEAAAQKSW5rUG9pbnRWMQIAAAAJ7AAAAAntAAAACe4AAAAJ7wAAAAnwAAAACfEAAAAJ8gAAAAnzAAAACfQAAAAJ9QAAAAn2AAAACfcAAAAJ+AAAAAn5AAAACfoAAAAJ+wAAAAn8AAAACf0AAAAJ/gAAAAn/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NZwdPAAAAAAEAAACAAAAABApJbmtQb2ludFYxAgA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AQAACb8BAAAJwAEAAAnBAQAACcIBAAAJwwEAAAnEAQAACcUBAAAJxgEAAAnHAQAACcgBAAAJyQEAAAnKAQAACcsBAAAJzAEAAAnNAQAACc4BAAAJzwEAAAnQAQAACdEBAAANMwdRAAAAAAEAAAAgAAAABApJbmtQb2ludFYxAgAAAAnSAQAACdMBAAAJ1AEAAAnVAQAACdYBAAAJ1wEAAAnYAQAACdkBAAAJ2gEAAAnbAQAACdwBAAAJ3QEAAAneAQAACd8BAAAJ4AEAAAnhAQAACeIBAAAJ4wEAAAnkAQAACeUBAAAJ5gEAAA0LB1MAAAAAAQAAACAAAAAECklua1BvaW50VjECAAAACecBAAAJ6AEAAAnpAQAACeoBAAAJ6wEAAAnsAQAACe0BAAAJ7gEAAAnvAQAACfABAAAJ8QEAAAnyAQAACfMBAAAJ9AEAAAn1AQAACfYBAAAJ9wEAAAn4AQAACfkBAAAJ+gEAAAn7AQAACfwBAAAJ/QEAAAn+AQAACf8BAAANBwdVAAAAAAEAAAAQAAAABApJbmtQb2ludFYxAgAAAAkAAgAACQECAAAJAgIAAAkDAgAACQQCAAAJBQIAAAkGAgAACQcCAAAJCAIAAA0HB1cAAAAAAQAAAEAAAAAECklua1BvaW50VjECAAAACQkCAAAJCgIAAAkLAgAACQwCAAAJDQIAAAkOAg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AgAACT8CAAAJQAIAAAlBAgAACUICAAANBgdZAAAAAAEAAAAAAQAABApJbmtQb2ludFYxAgAAAAlDAgAACUQCAAAJRQIAAAlGAgAACUcCAAAJSAIAAAlJAgAACUoCAAAJSwIAAAlMAgAACU0CAAAJTgIAAAlPAgAACVACAAAJUQIAAAlSAgAACVMCAAAJVAIAAAlVAgAACVYCAAAJVwIAAAlYAgAACVkCAAAJWgIAAAlbAgAACVwCAAAJXQIAAAleAgAACV8CAAAJYAIAAAlhAgAACWICAAAJYwIAAAlkAgAACWUCAAAJZgIAAAlnAgAACWgCAAAJaQIAAAlqAgAACWsCAAAJbAIAAAltAgAACW4CAAAJbwIAAAlwAgAACXECAAAJcgIAAAlzAgAACXQCAAAJdQIAAAl2AgAACXcCAAAJeAIAAAl5AgAACXoCAAAJewIAAAl8AgAACX0CAAAJfgIAAAl/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JvQIAAAm+AgAACb8CAAAJwAIAAAnBAgAACcICAAAJwwIAAA1/B1sAAAAAAQAAAIAAAAAECklua1BvaW50VjECAAAACcQCAAAJxQIAAAnGAgAACccCAAAJyAIAAAnJAgAACcoCAAAJywIAAAnMAgAACc0CAAAJzgIAAAnPAgAACdACAAAJ0QIAAAnSAgAACdMCAAAJ1AIAAAnVAgAACdYCAAAJ1wIAAAnYAgAACdkCAAAJ2gIAAAnbAgAACdwCAAAJ3QIAAAneAgAACd8CAAAJ4AIAAAnhAgAACeICAAAJ4wIAAAnkAgAACeUCAAAJ5gIAAAnnAgAACegCAAAJ6QIAAAnqAgAACesCAAAJ7AIAAAntAgAACe4CAAAJ7wIAAAnwAgAACfECAAAJ8gIAAAnzAgAACfQCAAAJ9QIAAAn2AgAACfcCAAAJ+AIAAAn5AgAACfoCAAAJ+wIAAAn8AgAACf0CAAAJ/gIAAAn/AgAACQADAAAJAQMAAAkCAwAACQMDAAAJBAMAAAkFAwAACQYDAAAJBwMAAAkIAwAACQkDAAAJCgMAAAkLAwAACQwDAAAJDQMAAAkOAwAACQ8DAAAJEAMAAAkRAwAACRIDAAAJEwMAAAkUAwAACRUDAAAJFgMAAAkXAwAACRgDAAAJGQMAAAkaAwAACRsDAAAJHAMAAAkdAwAACR4DAAAJHwMAAAkgAwAACSEDAAAJIgMAAAkjAwAACSQDAAAJJQMAAAkmAwAADR0HXQAAAAABAAAAgAAAAAQKSW5rUG9pbnRWMQIAAAAJJwMAAAkoAwAACSkDAAAJKgMAAAkrAwAACSwDAAAJLQMAAAkuAwAACS8DAAAJMAMAAAkxAwAACTIDAAAJMwMAAAk0AwAACTUDAAAJNgMAAAk3AwAACTgDAAAJOQMAAAk6AwAACTsDAAAJPAMAAAk9AwAACT4DAAAJPwMAAAlAAwAACUEDAAAJQgMAAAlDAwAACUQDAAAJRQMAAAlGAwAACUcDAAAJSAMAAAlJAwAACUoDAAAJSwMAAAlMAwAACU0DAAAJTgMAAAlPAwAACVADAAAJUQMAAAlSAwAACVMDAAAJVAMAAAlVAwAACVYDAAAJVwMAAAlYAwAACVkDAAAJWgMAAAlbAwAACVwDAAAJXQMAAAleAwAACV8DAAAJYAMAAAlhAwAACWIDAAAJYwMAAAlkAwAACWUDAAAJZgMAAAlnAwAACWgDAAAJaQMAAAlqAwAACWsDAAAJbAMAAAltAwAACW4DAAAJbwMAAAlwAwAACXEDAAAJcgMAAAlzAwAACXQDAAAJdQMAAAl2AwAACXcDAAAJeAMAAAl5AwAACXoDAAAJewMAAAl8AwAACX0DAAAJfgMAAAl/AwAACYADAAANJgdfAAAAAAEAAAAAAQAABApJbmtQb2ludFYxAgAAAAmBAwAACYIDAAAJgwMAAAmEAwAACYUDAAAJhgMAAAmHAwAACYgDAAAJiQMAAAmKAwAACYsDAAAJjAMAAAmNAwAACY4DAAAJjwMAAAmQAwAACZEDAAAJkgMAAAmTAwAACZQDAAAJlQMAAAmWAwAACZcDAAAJmAMAAAmZAwAACZoDAAAJmwMAAAmcAwAACZ0DAAAJngMAAAmfAwAACaADAAAJoQMAAAmiAwAACaMDAAAJpAMAAAmlAwAACaYDAAAJpwMAAAmoAwAACakDAAAJqgMAAAmrAwAACawDAAAJrQMAAAmuAwAACa8DAAAJsAMAAAmxAwAACbIDAAAJswMAAAm0AwAACbUDAAAJtgMAAAm3AwAACbgDAAAJuQMAAAm6AwAACbsDAAAJvAMAAAm9AwAACb4DAAAJvwMAAAnAAwAACcEDAAAJwgMAAAnDAwAACcQDAAAJxQMAAAnGAwAACccDAAAJyAMAAAnJAwAACcoDAAAJywMAAAnMAwAACc0DAAAJzgMAAAnPAwAACdADAAAJ0QMAAAnSAwAACdMDAAAJ1AMAAAnVAwAACdYDAAAJ1wMAAAnYAwAACdkDAAAJ2gMAAAnbAwAACdwDAAAJ3QMAAAneAwAACd8DAAAJ4AMAAAnhAwAACeIDAAAJ4wMAAAnkAwAACeUDAAAJ5gMAAAnnAwAACegDAAAJ6QMAAAnqAwAACesDAAAJ7AMAAAntAwAACe4DAAAJ7wMAAAnwAwAACfEDAAAJ8gMAAAnzAwAACfQDAAAJ9QMAAAn2AwAACfcDAAAJ+AMAAAn5AwAACfoDAAAJ+wMAAAn8AwAACf0DAAAJ/gMAAAn/AwAACQAEAAAJAQQAAAkCBAAACQMEAAAJBAQAAAkFBAAACQYEAAAJBwQAAAkIBAAACQkEAAAJCgQAAAkLBAAACQwEAAAJDQQAAAkOBAAACQ8EAAAJEAQAAAkRBAAACRIEAAAJEwQAAAkUBAAACRUEAAAJFgQAAAkXBAAACRgEAAAJGQQAAAkaBAAACRsEAAAJHAQAAAkdBAAACR4EAAAJHwQAAAkgBAAACSEEAAAJIgQAAAkjBAAACSQEAAAJJQQAAAkmBAAACScEAAAJKAQAAAkpBAAACSoEAAAJKwQAAAksBAAACS0EAAAJLgQAAAkvBAAACTAEAAAJMQQAAAkyBAAACTMEAAAJNAQAAAk1BAAACTYEAAAJNwQAAAk4BAAACTkEAAAJOgQAAAk7BAAACTwEAAAJPQQAAAk+BAAACT8EAAAJQAQAAAlBBAAACUIEAAAJQwQAAAlEBAAACUUEAAAJRgQAAAlHBAAACUgEAAAJSQQAAAlKBAAACUsEAAAJTAQAAAlNBAAACU4EAAAJTwQAAAlQBAAACVEEAAAJUgQAAAlTBAAACVQEAAAJVQQAAAlWBAAACVcEAAAJWAQAAAlZBAAACVoEAAAJWwQAAAlcBAAACV0EAAAJXgQAAAlfBAAACWAEAAAJYQQAAAliBAAACWMEAAAJZAQAAA0cB2EAAAAAAQAAAAABAAAECklua1BvaW50VjECAAAACWUEAAAJZgQAAAlnBAAACWgEAAAJaQQAAAlqBAAACWsEAAAJbAQAAAltBAAACW4EAAAJbwQAAAlwBAAACXEEAAAJcgQAAAlzBAAACXQEAAAJdQQAAAl2BAAACXcEAAAJeAQAAAl5BAAACXoEAAAJewQAAAl8BAAACX0EAAAJfgQAAAl/BAAACYAEAAAJgQQAAAmCBAAACYMEAAAJhAQAAAmFBAAACYYEAAAJhwQAAAmIBAAACYkEAAAJigQAAAmLBAAACYwEAAAJjQQAAAmOBAAACY8EAAAJkAQAAAmRBAAACZIEAAAJkwQAAAmUBAAACZUEAAAJlgQAAAmXBAAACZgEAAAJmQQAAAmaBAAACZsEAAAJnAQAAAmdBAAACZ4EAAAJnwQAAAmgBAAACaEEAAAJogQAAAmjBAAACaQEAAAJpQQAAAmmBAAACacEAAAJqAQAAAmpBAAACaoEAAAJqwQAAAmsBAAACa0EAAAJrgQAAAmvBAAACbAEAAAJsQQAAAmyBAAACbMEAAAJtAQAAAm1BAAACbYEAAAJtwQAAAm4BAAACbkEAAAJugQAAAm7BAAACbwEAAAJvQQAAAm+BAAACb8EAAAJwAQAAAnBBAAACcIEAAAJwwQAAAnEBAAACcUEAAAJxgQAAAnHBAAACcgEAAAJyQQAAAnKBAAACcsEAAAJzAQAAAnNBAAACc4EAAAJzwQAAAnQBAAACdEEAAAJ0gQAAAnTBAAACdQEAAAJ1QQAAAnWBAAACdcEAAAJ2AQAAAnZBAAACdoEAAAJ2wQAAAncBAAACd0EAAAJ3gQAAAnfBAAACeAEAAAJ4QQAAAniBAAACeMEAAAJ5AQAAAnlBAAACeYEAAAJ5wQAAAnoBAAACekEAAAJ6gQAAAnrBAAACewEAAAJ7QQAAAnuBAAACe8EAAAJ8AQAAAnxBAAACfIEAAAJ8wQAAAn0BAAACfUEAAAJ9gQAAAn3BAAACfgEAAAJ+QQAAAn6BAAACfsEAAAJ/AQAAAn9BAAACf4EAAAJ/wQAAAkABQAACQEFAAAJAgUAAAkDBQAACQQFAAAJBQUAAAkGBQAACQcFAAAJCAUAAAkJBQAACQoFAAAJCwUAAAkMBQAACQ0FAAAJDgUAAAkPBQAACRAFAAAJEQUAAAkSBQAACRMFAAAJFAUAAAkVBQAADU8HYwAAAAABAAAAQAAAAAQKSW5rUG9pbnRWMQIAAAAJFgUAAAkXBQAACRgFAAAJGQUAAAkaBQAACRsFAAAJHAUAAAkdBQAACR4FAAAJHwUAAAkgBQAACSEFAAAJIgUAAAkjBQAACSQFAAAJJQUAAAkmBQAACScFAAAJKAUAAAkpBQAACSoFAAAJKwUAAAksBQAACS0FAAAJLgUAAAkvBQAACTAFAAAJMQUAAAkyBQAACTMFAAAJNAUAAAk1BQAACTYFAAAJNwUAAAk4BQAACTkFAAAJOgUAAAk7BQAACTwFAAAJPQUAAAk+BQAACT8FAAAJQAUAAAlBBQAACUIFAAAJQwUAAAlEBQAACUUFAAAJRgUAAAlHBQAACUgFAAAJSQUAAAlKBQAACUsFAAAJTAUAAAlNBQAACU4FAAAJTwUAAA0GB2UAAAAAAQAAAEAAAAAECklua1BvaW50VjECAAAACVAFAAAJUQUAAAlSBQAACVMFAAAJVAUAAAlVBQAACVYFAAAJVwUAAAlYBQAACVkFAAAJWgUAAAlbBQAACVwFAAAJXQUAAAleBQAACV8FAAAJYAUAAAlhBQAACWIFAAAJYwUAAAlkBQAACWUFAAAJZgUAAAlnBQAACWgFAAAJaQUAAAlqBQAACWsFAAAJbAUAAAltBQAACW4FAAAJbwUAAAlwBQAACXEFAAAJcgUAAAlzBQAACXQFAAAJdQUAAAl2BQAACXcFAAANGAdnAAAAAAEAAABAAAAABApJbmtQb2ludFYxAgAAAAl4BQAACXkFAAAJegUAAAl7BQAACXwFAAAJfQUAAAl+BQAACX8FAAAJgAUAAAmBBQAACYIFAAAJgwUAAAmEBQAACYUFAAAJhgUAAAmHBQAACYgFAAAJiQUAAAmKBQAACYsFAAAJjAUAAAmNBQAACY4FAAAJjwUAAAmQBQAACZEFAAAJkgUAAAmTBQAACZQFAAAJlQUAAAmWBQAACZcFAAAJmAUAAAmZBQAACZoFAAAJmwUAAAmcBQAADRsHaQAAAAABAAAAQAAAAAQKSW5rUG9pbnRWMQIAAAAJnQUAAAmeBQAACZ8FAAAJoAUAAAmhBQAACaIFAAAJowUAAAmkBQAACaUFAAAJpgUAAAmnBQAACagFAAAJqQUAAAmqBQAACasFAAAJrAUAAAmtBQAACa4FAAAJrwUAAAmwBQAACbEFAAAJsgUAAAmzBQAACbQFAAAJtQUAAAm2BQAACbcFAAAJuAUAAAm5BQAACboFAAAJuwUAAAm8BQAACb0FAAAJvgUAAAm/BQAACcAFAAAJwQUAAAnCBQAACcMFAAAJxAUAAAnFBQAACcYFAAAJxwUAAA0VBWoAAAAKSW5rUG9pbnRWMQQAAAABWAFZDlByZXNzdXJlRmFjdG9yCVRpbWVTdGFtcAAAAAAGBgsQAgAAAJZwFrVBIcA/wBul85QstD8AAKg9AAAAAAAAAAABawAAAGoAAABpn6a4ZRbAP8gIPkbBkbM/AADqPQAAAAAAAAAAAWwAAABqAAAAPs42vIkLwD+QTI7LhGWzPwAABD4AAAAAAAAAAAFtAAAAagAAABP9xr+tAMA/wBd/W8/gsj8AAAg+AAAAAAAAAAABbgAAAGoAAAAT/ca/rQDAP5g5Jx6xyrI/AAAWPgAAAAAAAAAAAW8AAABqAAAA0leuhqPrvz/w4m/rGVyyPwAAFT4AAAAAAAAAAAFwAAAAagAAACIT75QzwL8/OK5ge2TXsT8AABE+AAAAAAAAAAABcQAAAGoAAAB4zi+jw5S/P0Cb+c2QPLE/AAAMPgAAAAAAAAAAAXIAAABqAAAAyIlwsVNpvz+YREKb+c2wPwAACT4AAAAAAAAAAAFzAAAAagAAAB5Fsb/jPb8/MKo6456LsD8AAAg+AAAAAAAAAAABdAAAAGoAAAAeRbG/4z2/PwjM4qWAdbA/AAAIPgAAAAAAAAAAAXUAAABqAAAAbgDyzXMSvz/w7YpoYl+wPwAAGz4AAAAAAAAAAAF2AAAAagAAABheEtW7/L4/CMzipYB1sD8AACs+AAAAAAAAAAABdwAAAGoAAAC+uzLcA+e+PwjM4qWAdbA/AAAxPgAAAAAAAAAAAXgAAABqAAAAahlT40vRvj8IzOKlgHWwPwAAMj4AAAAAAAAAAAF5AAAAagAAAL7Uk/Hbpb4/qDHb7SUzsD8AADM+AAAAAAAAAAABegAAAGoAAAAQkNT/a3q+PwjM4qWAdbA/AAA1PgAAAAAAAAAAAXsAAABqAAAAZEsVDvxOvj8wqjrjnouwPwAAND4AAAAAAAAAAAF8AAAAagAAALYGVhyMI74/wCKa2BfksD8AADQ+AAAAAAAAAAABfQAAAGoAAAAKwpYqHPi9P6g1AYbrfrE/AABFPgAAAAAAAAAAAX4AAABqAAAAsB+3MWTivT9QjLi4gu2xPwAAXz4AAAAAAAAAAAF/AAAAagAAAFp91ziszL0/OJ8fZlaIsj8AAHk+AAAAAAAAAAABgAAAAGoAAABafdc4rMy9PyCyhhMqI7M/AACJPgAAAAAAAAAAAYEAAABqAAAAVpY4ToSLvT/ICD5GwZGzPwAAjz4AAAAAAAAAAAGCAAAAagAAAKxReVwUYL0/WIGdOzrqsz8AAJE+AAAAAAAAAAABgwAAAGoAAABSyPp4NAm9P1iBnTs66rM/AACSPgAAAAAAAAAAAYQAAABqAAAAlrX9sXRbvD/ICD5GwZGzPwAAiT4AAAAAAAAAAAGFAAAAagAAAI4AIfL8l7s/CNQu1gsNsz8AAHg+AAAAAAAAAAABhgAAAGoAAADa7SMrPeq6P7gmwHDdL7I/AABcPgAAAAAAAAAAAYcAAABqAAAAJtsmZH08uj9Am/nNkDyxPwAAPz4AAAAAAAAAAAGIAAAAagAAAMZqCZZ1pLk/qDHb7SUzsD8AADs+AAAAAAAAAAABiQAAAGoAAAC8nMvAJSK5P0CQeRt2U64/AABFPgAAAAAAAAAAAYoAAABqAAAAYhNN3UXLuD8wiC3r6rurPwAAZT4AAAAAAAAAAAGLAAAAagAAALjOjevVn7g/0PhAsNh8qT8AgIc+AAAAAAAAAAABjAAAAGoAAABiLK7yHYq4P3BaE2C47qc/AICYPgAAAAAAAAAAAY0AAABqAAAAuM6N69WfuD/g/zWVWzSmPwAAqD4AAAAAAAAAAAGOAAAAagAAAA5xbeSNtbg/kFLHLy1XpT8AgK4+AAAAAAAAAAABjwAAAGoAAABiE03dRcu4P7AduL930qQ/AACyPgAAAAAAAAAAAZAAAABqAAAAvLUs1v3guD+wHbi/d9KkPwAAsD4AAAAAAAAAAAGRAAAAagAAABJYDM+19rg/wA53qmmDpT8AgKw+AAAAAAAAAAABkgAAAGoAAAASWAzPtfa4P+D/NZVbNKY/AACgPgAAAAAAAAAAAZMAAABqAAAAvLUs1v3guD+gJQTwAmqnPwAAjz4AAAAAAAAAAAGUAAAAagAAAA5xbeSNtbg/8NJyVTFHqD8AgII+AAAAAAAAAAABlQAAAGoAAAAIis75ZXS4P5A8kTWcUKk/AABwPgAAAAAAAAAAAZYAAABqAAAABKMvDz4zuD/g6f+ayi2qPwAAaD4AAAAAAAAAAAGXAAAAagAAAFpecB3OB7g/8Nq+hbzeqj8AAGQ+AAAAAAAAAAABmAAAAGoAAAAA1fE57rC3PzCXbgD5Cqs/AABhPgAAAAAAAAAAAZkAAABqAAAA+u1ST8Zvtz8QzH1wro+rPwAAYD4AAAAAAAAAAAGaAAAAagAAAPYGtGSeLrc/EMx9cK6Pqz8AAGQ+AAAAAAAAAAABmwAAAGoAAABKwvRyLgO3PzCILevqu6s/AABqPgAAAAAAAAAAAZwAAABqAAAA8h8Venbttj8wiC3r6rurPwAAdD4AAAAAAAAAAAGdAAAAagAAAJx9NYG+17Y/EMx9cK6Pqz8AAH8+AAAAAAAAAAABngAAAGoAAADyHxV6du22PxDMfXCuj6s/AICGPgAAAAAAAAAAAZ8AAABqAAAAoGTUa+YYtz/w2r6FvN6qPwCAjj4AAAAAAAAAAAGgAAAAagAAAFCpk11WRLc/4On/msotqj8AAJM+AAAAAAAAAAABoQAAAGoAAACqMhJBNpu3P5A8kTWcUKk/AACXPgAAAAAAAAAAAaIAAABqAAAAWl5wHc4HuD/AFsPa9BqoPwAAmD4AAAAAAAAAAAGjAAAAagAAAF5FDwj2SLg/oCUE8AJqpz8AAJg+AAAAAAAAAAABpAAAAGoAAAC4zo3r1Z+4P6A0RQURuaY/AACXPgAAAAAAAAAAAaUAAABqAAAAaPrrx20MuT+gJQTwAmqnPwAAlj4AAAAAAAAAAAGmAAAAagAAABY/q7ndN7k/wBbD2vQaqD8AAJU+AAAAAAAAAAABpwAAAGoAAABs4YqylU25PxDEMUAj+Kg/AACTPgAAAAAAAAAAAagAAABqAAAAGCZKpAV5uT/w2r6FvN6qPwCAkj4AAAAAAAAAAAGpAAAAagAAABgmSqQFebk/EK77RZLxrD8AAJM+AAAAAAAAAAABqgAAAGoAAAAYJkqkBXm5P1CBOAZoBK8/AICTPgAAAAAAAAAAAasAAABqAAAAGCZKpAV5uT8wqjrjnouwPwAAlT4AAAAAAAAAAAGsAAAAagAAABgmSqQFebk/yBNZwwmVsT8AAJM+AAAAAAAAAAABrQAAAGoAAABs4YqylU25PzifH2ZWiLI/AICQPgAAAAAAAAAAAa4AAABqAAAAbOGKspVNuT9QkN5QSDmzPwCAjD4AAAAAAAAAAAGvAAAAagAAAGzhirKVTbk/EMXtwP29sz8AgIk+AAAAAAAAAAABsAAAAGoAAABs4YqylU25P1iBnTs66rM/AACNPgAAAAAAAAAAAbEAAABqAAAAGCZKpAV5uT8Qxe3A/b2zPwAAlT4AAAAAAAAAAAGyAAAAagAAAMZqCZZ1pLk/kEyOy4Rlsz8AgJ8+AAAAAAAAAAABswAAAGoAAAB2lmdyDRG6P4Bbz+CStLI/AICsPgAAAAAAAAAAAbQAAABqAAAAgGSlR12Tuj84rmB7ZNexPwAAuj4AAAAAAAAAAAG1AAAAagAAADR3og4dQbs/mERCm/nNsD8AgMM+AAAAAAAAAAABtgAAAGoAAAA+LH/OlAS8P4hTg7AHHbA/AIDMPgAAAAAAAAAAAbcAAABqAAAAoIM7h8TdvD9QgTgGaASvPwAAzz4AAAAAAAAAAAG4AAAAagAAAFaWOE6Ei70/QJB5G3ZTrj8AgM4+AAAAAAAAAAABuQAAAGoAAAC2BlYcjCO+P/DTyaA5J64/AIDOPgAAAAAAAAAAAboAAABqAAAAvtST8dulvj9QgTgGaASvPwAAzz4AAAAAAAAAAAG7AAAAagAAAG4A8s1zEr8/8O2KaGJfsD8AAM0+AAAAAAAAAAABvAAAAGoAAABy55C4m1O/P0Cb+c2QPLE/AIDLPgAAAAAAAAAAAb0AAABqAAAAHixQqgt/vz+4JsBw3S+yPwAAxT4AAAAAAAAAAAG+AAAAagAAAHjOL6PDlL8/UJDeUEg5sz8AgL0+AAAAAAAAAAABvwAAAGoAAAB4zi+jw5S/P+D5/DCzQrQ/AACxPgAAAAAAAAAAAcAAAABqAAAAyIlwsVNpvz/IDGTeht20PwCAoj4AAAAAAAAAAAHBAAAAagAAAB5Fsb/jPb8/2P0iyXiOtT8AgJg+AAAAAAAAAAABwgAAAGoAAAC+uzLcA+e+P0CYKoHT0LU/AICQPgAAAAAAAAAAAcMAAABqAAAAvtST8dulvj9YdoK+8ea1PwCAjT4AAAAAAAAAAAHEAAAAagAAAGRLFQ78Tr4/QJgqgdPQtT8AAI0+AAAAAAAAAAABxQAAAGoAAABgZHYj1A2+P7Afy4taeLU/AICPPgAAAAAAAAAAAcYAAABqAAAAsB+3MWTivT/IDGTeht20PwAAlD4AAAAAAAAAAAHHAAAAagAAAFp91ziszL0/4Pn8MLNCtD8AAJ0+AAAAAAAAAAAByAAAAGoAAABafdc4rMy9P8gIPkbBkbM/AACpPgAAAAAAAAAAAckAAABqAAAAsB+3MWTivT/AF39bz+CyPwCAsD4AAAAAAAAAAAHKAAAAagAAAGBkdiPUDb4/mEhoM78Zsj8AgLc+AAAAAAAAAAABywAAAGoAAABkSxUO/E6+P6g1AYbrfrE/AIC5PgAAAAAAAAAAAcwAAABqAAAAZDK0+COQvj+YREKb+c2wPwAAuj4AAAAAAAAAAAHNAAAAagAAAGoZU+NL0b4/CMzipYB1sD8AALo+AAAAAAAAAAABzgAAAGoAAABuAPLNcxK/P6gx2+0lM7A/AAC6PgAAAAAAAAAAAc8AAABqAAAAcueQuJtTvz9QcvfwWbWvPwAAuj4AAAAAAAAAAAHQAAAAagAAAB4sUKoLf78/UHL38Fm1rz8AALo+AAAAAAAAAAAB0QAAAGoAAADMcA+ce6q/PxC2R3Ydia8/AAC6PgAAAAAAAAAAAdIAAABqAAAAIhPvlDPAvz8Qtkd2HYmvPwAAuj4AAAAAAAAAAAHTAAAAagAAAMxwD5x7qr8/qDHb7SUzsD8AgLc+AAAAAAAAAAAB1AAAAGoAAAAeLFCqC3+/PzCqOuOei7A/AIC1PgAAAAAAAAAAAdUAAABqAAAAHkWxv+M9vz/AIprYF+SwPwCAtD4AAAAAAAAAAAHWAAAAagAAAL67MtwD574/QJv5zZA8sT8AALQ+AAAAAAAAAAAB1wAAAGoAAABkMrT4I5C+P6g1AYbrfrE/AAC1PgAAAAAAAAAAAdgAAABqAAAAtgZWHIwjvj8Q0Ag+RsGxPwCAtT4AAAAAAAAAAAHZAAAAagAAAFp91ziszL0/OK5ge2TXsT8AALc+AAAAAAAAAAAB2gAAAGoAAACsUXlcFGC9PziuYHtk17E/AIC3PgAAAAAAAAAAAdsAAABqAAAApmracewevT84rmB7ZNexPwAAuT4AAAAAAAAAAAHcAAAAagAAAKCDO4fE3bw/yBNZwwmVsT8AgLk+AAAAAAAAAAAB3QAAAGoAAAD4PnyVVLK8P0Cb+c2QPLE/AIC5PgAAAAAAAAAAAd4AAABqAAAA+D58lVSyvD+YREKb+c2wPwCAwD4AAAAAAAAAAAHfAAAAagAAAEzhW44MyLw/CMzipYB1sD8AAMs+AAAAAAAAAAAB4AAAAGoAAABSyPp4NAm9P6gx2+0lM7A/AADVPgAAAAAAAAAAAeEAAABqAAAArFF5XBRgvT9QcvfwWbWvPwAA3z4AAAAAAAAAAAHiAAAAagAAAFp91ziszL0/ELZHdh2Jrz8AgOM+AAAAAAAAAAAB4wAAAGoAAAC2BlYcjCO+P1CBOAZoBK8/AIDmPgAAAAAAAAAAAeQAAABqAAAAEJDU/2t6vj8AxYiLK9iuPwCA5j4AAAAAAAAAAAHlAAAAagAAABR3c+qTu74/UIE4BmgErz8AAOY+AAAAAAAAAAAB5gAAAGoAAAC+uzLcA+e+P1By9/BZta8/AIDjPgAAAAAAAAAAAecAAABqAAAAGF4S1bv8vj/w7YpoYl+wPwCA4T4AAAAAAAAAAAHoAAAAagAAAL67MtwD574/mERCm/nNsD8AgN8+AAAAAAAAAAAB6QAAAGoAAAAUd3Pqk7u+P6g1AYbrfrE/AADdPgAAAAAAAAAAAeoAAABqAAAAZDK0+COQvj84rmB7ZNexPwAAwz4AAAAAAAAAAAHrAAAAagAAALrt9Aa0ZL4/OJ8fZlaIsj8AAJ4+AAAAAAAAAAAB7AAAAGoAAACiqbtoGVPjPxCwDhJ1l70/AAAcPgAAAAAAAAAAAe0AAABqAAAA7Z3XZ9BV4z+4FQdaGlW9PwAAWD4QAAAAAAAAAAHuAAAAagAAAIOGD2Y+W+M/uBUHWhpVvT8AAHQ+EAAAAAAAAAAB7wAAAGoAAAAZb0dkrGDjP9DzXpc4a70/AAB2PhAAAAAAAAAAAfAAAABqAAAA+EubYdFo4z/Q816XOGu9PwAAgz4QAAAAAAAAAAHxAAAAagAAANoo7172cOM/ELAOEnWXvT8AAIU+EAAAAAAAAAAB8gAAAGoAAABP7npaiX7jPzCOZk+Trb0/AACGPhAAAAAAAAAAAfMAAABqAAAAer/qVmWJ4z8wjmZPk629PwAAhj4fAAAAAAAAAAH0AAAAagAAAKWQWlNBlOM/MI5mT5OtvT8AAIc+HwAAAAAAAAAB9QAAAGoAAADRYcpPHZ/jPxCwDhJ1l70/AICHPi8AAAAAAAAAAfYAAABqAAAA/DI6TPmp4z/Q816XOGu9PwCAhj4vAAAAAAAAAAH3AAAAagAAAHP4xUeMt+M/uBUHWhpVvT8AAIY+LwAAAAAAAAAB+AAAAGoAAADpvVFDH8XjP5A3rxz8Pr0/AACHPj8AAAAAAAAAAfkAAABqAAAAqXf5PWnV4z+QN68c/D69PwCAiD4/AAAAAAAAAAH6AAAAagAAALUlvTdq6OM/uBUHWhpVvT8AAJE+TgAAAAAAAAAB+wAAAGoAAAAMyJwwIv7jP7gVB1oaVb0/AICcPk4AAAAAAAAAAfwAAABqAAAAY2p8KdoT5D8QsA4SdZe9PwCApj5eAAAAAAAAAAH9AAAAagAAAAUBeCFJLOQ/WGy+jLHDvT8AALE+XgAAAAAAAAAB/gAAAGoAAABao1caAULkP5gobgfu770/AIC1Pm4AAAAAAAAAAf8AAABqAAAA/DlTEnBa5D+4BsZEDAa+PwCAtz5uAAAAAAAAAAEAAQAAagAAAAfoFgxxbeQ/4OQdgiocvj8AALg+fQAAAAAAAAABAQEAAGoAAAAUltoFcoDkP+DkHYIqHL4/AAC5Pn0AAAAAAAAAAQIBAABqAAAA1U+CALyQ5D/g5B2CKhy+PwCAuT59AAAAAAAAAAEDAQAAagAAAJUJKvsFoeQ/4OQdgiocvj8AALs+rAAAAAAAAAABBAEAAGoAAABWw9H1T7HkP7gGxkQMBr4/AIC9PqwAAAAAAAAAAQUBAABqAAAAzYhd8eK+5D+YKG4H7u+9PwAAwT6sAAAAAAAAAAEGAQAAagAAAI5CBewsz+Q/WGy+jLHDvT8AAMQ+vAAAAAAAAAABBwEAAGoAAACa8MjlLeLkP1hsvoyxw70/AIDHPrwAAAAAAAAAAQgBAABqAAAAO4fE3Zz65D9YbL6MscO9PwAAyT68AAAAAAAAAAEJAQAAagAAAJIppNZUEOU/WGy+jLHDvT8AgMk+vAAAAAAAAAABCgEAAGoAAADpy4PPDCblP1hsvoyxw70/AADLPrwAAAAAAAAAAQsBAABqAAAA9HlHyQ055T9YbL6MscO9PwCAzT7LAAAAAAAAAAEMAQAAagAAAAAoC8MOTOU/WGy+jLHDvT8AAM8+ywAAAAAAAAABDQEAAGoAAAAM1s68D1/lPzCOZk+Trb0/AIDPPtsAAAAAAAAAAQ4BAABqAAAAGISSthBy5T/Q816XOGu9PwCAzT7bAAAAAAAAAAEPAQAAagAAANk9OrFaguU/kDevHPw+vT8AgMo+6wAAAAAAAAABEAEAAGoAAACZ9+GrpJLlP0h7/6G/Er0/AADKPusAAAAAAAAAAREBAABqAAAAWrGJpu6i5T8onadkofy8PwAAzD76AAAAAAAAAAESAQAAagAAABtrMaE4s+U/AL9PJ4PmvD8AAM0++gAAAAAAAAABEwEAAGoAAAAnGfWaOcblPwC/TyeD5rw/AIDNPgoBAAAAAAAAARQBAABqAAAAfbvUk/Hb5T/IAqCsRrq8PwCAzD4KAQAAAAAAAAEVAQAAagAAANRdtIyp8eU/yAKgrEa6vD8AAMs+GQEAAAAAAAABFgEAAGoAAAAqAJSFYQfmPwC/TyeD5rw/AADJPhkBAAAAAAAAARcBAABqAAAAgaJzfhkd5j8Av08ng+a8PwCAyD4pAQAAAAAAAAEYAQAAagAAANdEU3fRMuY/AL9PJ4PmvD8AAMg+KQEAAAAAAAABGQEAAGoAAADk8hZx0kXmPwC/TyeD5rw/AADJPjkBAAAAAAAAARoBAABqAAAA76DaatNY5j8Av08ng+a8PwCAyD45AQAAAAAAAAEbAQAAagAAAJE31mJCceY/AL9PJ4PmvD8AAMg+SAEAAAAAAAABHAEAAGoAAAAyztFasYnmPwC/TyeD5rw/AADJPkgBAAAAAAAAAR0BAABqAAAA1GTNUiCi5j8Av08ng+a8PwCAyj5YAQAAAAAAAAEeAQAAagAAAHb7yEqPuuY/AL9PJ4PmvD8AAMo+WAEAAAAAAAABHwEAAGoAAAAXksRC/tLmPwC/TyeD5rw/AADKPmgBAAAAAAAAASABAABqAAAAtyjAOm3r5j8onadkofy8PwAAyj5oAQAAAAAAAAEhAQAAagAAAFm/uzLcA+c/SHv/ob8SvT8AAMs+aAEAAAAAAAABIgEAAGoAAAD8VbcqSxznP5A3rxz8Pr0/AIDKPncBAAAAAAAAASMBAABqAAAAneyyIro05z/Q816XOGu9PwAAyj53AQAAAAAAAAEkAQAAagAAAPOOkhtySuc/ELAOEnWXvT8AAMo+lgEAAAAAAAABJQEAAGoAAABKMXIUKmDnPzCOZk+Trb0/AADKPpYBAAAAAAAAASYBAABqAAAAC+sZD3Rw5z8wjmZPk629PwAAyj6WAQAAAAAAAAEnAQAAagAAABeZ3Qh1g+c/ELAOEnWXvT8AAMo+lgEAAAAAAAABKAEAAGoAAAAjR6ECdpbnP9DzXpc4a70/AIDIPqYBAAAAAAAAASkBAABqAAAAL/Vk/Hap5z+4FQdaGlW9PwAAyD6mAQAAAAAAAAEqAQAAagAAADqjKPZ3vOc/SHv/ob8SvT8AAMg+tgEAAAAAAAABKwEAAGoAAABGUezveM/nPyidp2Sh/Lw/AADIPrYBAAAAAAAAASwBAABqAAAAnfPL6DDl5z/IAqCsRrq8PwAAyj7FAQAAAAAAAAEtAQAAagAAAPSVq+Ho+uc/yAKgrEa6vD8AAM0+xQEAAAAAAAABLgEAAGoAAACULKfZVxPoP8gCoKxGurw/AIDMPtUBAAAAAAAAAS8BAABqAAAANsOi0cYr6D/IAqCsRrq8PwCAyz7VAQAAAAAAAAEwAQAAagAAANdZnsk1ROg/KJ2nZKH8vD8AgMo+5QEAAAAAAAABMQEAAGoAAAB58JnBpFzoP0h7/6G/Er0/AADKPuUBAAAAAAAAATIBAABqAAAAGoeVuRN16D+4FQdaGlW9PwAAyj70AQAAAAAAAAEzAQAAagAAAHIpdbLLiug/ELAOEnWXvT8AAMs+9AEAAAAAAAABNAEAAGoAAADHy1Srg6DoPzCOZk+Trb0/AIDKPgQCAAAAAAAAATUBAABqAAAA1HkYpYSz6D8wjmZPk629PwAAyj4EAgAAAAAAAAE2AQAAagAAAOAn3J6Fxug/MI5mT5OtvT8AAMs+BAIAAAAAAAABNwEAAGoAAADr1Z+YhtnoPxCwDhJ1l70/AIDMPhMCAAAAAAAAATgBAABqAAAArI9Hk9Dp6D/Q816XOGu9PwCA0D4TAgAAAAAAAAE5AQAAagAAAG1J740a+ug/uBUHWhpVvT8AANc+IwIAAAAAAAABOgEAAGoAAADD686G0g/pP0h7/6G/Er0/AIDePiMCAAAAAAAAATsBAABqAAAA0JmSgNMi6T9Ie/+hvxK9PwAA5j4zAgAAAAAAAAE8AQAAagAAACY8cnmLOOk/SHv/ob8SvT8AAO4+MwIAAAAAAAABPQEAAGoAAAB93lFyQ07pPyidp2Sh/Lw/AAD2PkICAAAAAAAAAT4BAABqAAAAiIwVbERh6T9Ie/+hvxK9PwAA+z5SAgAAAAAAAAE/AQAAagAAAJQ62WVFdOk/KJ2nZKH8vD8AAP4+YgIAAAAAAAABQAEAAGoAAACg6JxfRofpPwC/TyeD5rw/AAD+PmICAAAAAAAAAUEBAABqAAAArJZgWUea6T/IAqCsRrq8PwAA/j5iAgAAAAAAAAFCAQAAagAAAE0tXFG2suk/oCRIbyikvD8AAP4+YgIAAAAAAAABQwEAAGoAAADuw1dJJcvpP0CKQLfNYbw/AAD+PnECAAAAAAAAAUQBAABqAAAAkFpTQZTj6T8YrOh5r0u8PwCA/D5xAgAAAAAAAAFFAQAAagAAAHzlaji6/uk/mDOJhDbzuz8AAPw+gQIAAAAAAAABRgEAAGoAAADTh0oxchTqPyiZgczbsLs/AAD8PoECAAAAAAAAAUcBAABqAAAAdB5GKeEs6j+gICLXYli7PwAA/T6QAgAAAAAAAAFIAQAAagAAAMvAJSKZQuo/KKjC4en/uj8AgPw+kAIAAAAAAAABSQEAAGoAAAAhYwUbUVjqP6AvY+xwp7o/AAD8PqACAAAAAAAAAUoBAABqAAAAeAXlEwlu6j/42Ku52Ti6PwAA/D6gAgAAAAAAAAFLAQAAagAAAM6nxAzBg+o/sBz8Pp0Muj8AAP0+sAIAAAAAAAABTAEAAGoAAADaVYgGwpbqPxC3A/f3Tro/AID9PrACAAAAAAAAAU0BAABqAAAAfeyD/jCv6j84lVs0FmW6PwCA/T6/AgAAAAAAAAFOAQAAagAAANOOY/foxOo/eFELr1KRuj8AgPw+vwIAAAAAAAABTwEAAGoAAAAqMUPwoNrqP7gNuymPvbo/AAD7Ps8CAAAAAAAAAVABAABqAAAAgNMi6Vjw6j8oqMLh6f+6PwCA+j7PAgAAAAAAAAFRAQAAagAAACJqHuHHCOs/cGRyXCYsuz8AAPs+3wIAAAAAAAABUgEAAGoAAADDABrZNiHrP6AgItdiWLs/AID6Pt8CAAAAAAAAAVMBAABqAAAAY5cV0aU56z/o3NFRn4S7PwAA+j7fAgAAAAAAAAFUAQAAagAAAJsWSceCV+s/cFUxRxjduz8AAPk+7gIAAAAAAAABVQEAAGoAAACHoWC+qHLrP7gR4cFUCbw/AAD4Pu4CAAAAAAAAAVYBAABqAAAAdCx4tc6N6z9AikC3zWG8PwAA+D7+AgAAAAAAAAFXAQAAagAAAGC3j6z0qOs/yAKgrEa6vD8AAPk+/gIAAAAAAAABWAEAAGoAAABNQqejGsTrPyidp2Sh/Lw/AID5Pg0DAAAAAAAAAVkBAABqAAAA7tiim4nc6z9Ie/+hvxK9PwCA+T4NAwAAAAAAAAFaAQAAagAAAJBvnpP49Os/kDevHPw+vT8AgPg+IQMAAAAAAAABWwEAAGoAAADlEX6MsArsP7gVB1oaVb0/AAD4PiEDAAAAAAAAAVwBAABqAAAAPbRdhWgg7D/Q816XOGu9PwAA+T4xAwAAAAAAAAFdAQAAagAAAJJWPX4gNuw/uBUHWhpVvT8AgPo+MQMAAAAAAAABXgEAAGoAAAA17Th2j07sP5A3rxz8Pr0/AAD6PkADAAAAAAAAAV8BAABqAAAA14M0bv5m7D9Ie/+hvxK9PwAA+T5AAwAAAAAAAAFgAQAAagAAAHcaMGZtf+w/KJ2nZKH8vD8AgPg+UAMAAAAAAAABYQEAAGoAAAAZsSte3JfsPwC/TyeD5rw/AAD4PlADAAAAAAAAAWIBAABqAAAAukcnVkuw7D/IAqCsRrq8PwAA+D5gAwAAAAAAAAFjAQAAagAAAFzeIk66yOw/yAKgrEa6vD8AAPk+YAMAAAAAAAABZAEAAGoAAAC0gAJHct7sP6AkSG8opLw/AID4Pm8DAAAAAAAAAWUBAABqAAAAVBf+PuH27D9AikC3zWG8PwAA+D5vAwAAAAAAAAFmAQAAagAAAPet+TZQD+0/QIpAt81hvD8AAPg+fwMAAAAAAAABZwEAAGoAAACWRPUuvyftP/jNkDyRNbw/AAD4Pn8DAAAAAAAAAWgBAABqAAAAONvwJi5A7T+YM4mENvO7PwAA+T6OAwAAAAAAAAFpAQAAagAAANtx7B6dWO0/KJmBzNuwuz8AgPo+jgMAAAAAAAABagEAAGoAAAB6COgWDHHtP+jc0VGfhLs/AAD6Pp4DAAAAAAAAAWsBAABqAAAAHZ/jDnuJ7T+gICLXYli7PwAA+j6eAwAAAAAAAAFsAQAAagAAAL013wbqoe0/oCAi12JYuz8AAPo+ngMAAAAAAAABbQEAAGoAAABgzNr+WLrtP6AgItdiWLs/AAD6Pq4DAAAAAAAAAW4BAABqAAAAAmPW9sfS7T8omYHM27C7PwAA+j6uAwAAAAAAAAFvAQAAagAAAO3t7e3t7e0/cFUxRxjduz8AAPo+vQMAAAAAAAABcAEAAGoAAABFkM3mpQPuP7gR4cFUCbw/AID4Pr0DAAAAAAAAAXEBAABqAAAAmjKt310Z7j8YrOh5r0u8PwAA+D7NAwAAAAAAAAFyAQAAagAAAKfgcNleLO4/QIpAt81hvD8AAPc+zQMAAAAAAAABcwEAAGoAAACyjjTTXz/uP8gCoKxGurw/AAD2Pt0DAAAAAAAAAXQBAABqAAAAvjz4zGBS7j8onadkofy8PwAA9z7dAwAAAAAAAAF1AQAAagAAAMrqu8ZhZe4/SHv/ob8SvT8AgPk+7AMAAAAAAAABdgEAAGoAAADWmH/AYnjuP9DzXpc4a70/AID4PuwDAAAAAAAAAXcBAABqAAAAKztfuRqO7j8QsA4SdZe9PwCA9z78AwAAAAAAAAF4AQAAagAAABjGdrBAqe4/MI5mT5OtvT8AgPc+/AMAAAAAAAABeQEAAGoAAAADUY6nZsTuPzCOZk+Trb0/AID4PgsEAAAAAAAAAXoBAABqAAAAO9DBnUPi7j8wjmZPk629PwCA+T4LBAAAAAAAAAF7AQAAagAAAHRP9ZMgAO8/WGy+jLHDvT8AAPs+GwQAAAAAAAABfAEAAGoAAACsziiK/R3vP1hsvoyxw70/AID6PhsEAAAAAAAAAX0BAABqAAAAlllAgSM57z9YbL6MscO9PwAA+j4rBAAAAAAAAAF+AQAAagAAADjwO3mSUe8/uAbGRAwGvj8AAPk+KwQAAAAAAAABfwEAAGoAAADahjdxAWrvP7gGxkQMBr4/AAD4PjoEAAAAAAAAAYABAABqAAAAeh0zaXCC7z/g5B2CKhy+PwCA8j46BAAAAAAAAAGBAQAAagAAAGioSmCWne8/4OQdgiocvj8AgOo+SgQAAAAAAAABggEAAGoAAAAGP0ZYBbbvP0B/JTqFXr4/AADPPkoEAAAAAAAAAYMBAABqAAAAYOElUb3L7z9gXX13o3S+PwCAqz5aBAAAAAAAAAGEAQAAagAAALSDBUp14e8/qBkt8t+gvj8AAGU+WgQAAAAAAAABhQEAAGoAAACW7cXiKt/hP6AkSG8opLw/AACwPQAAAAAAAAAAAYYBAABqAAAAwb413wbq4T+gJEhvKKS8PwAA9j0PAAAAAAAAAAGHAQAAagAAAMG+Nd8G6uE/oCRIbyikvD8AAAw+DwAAAAAAAAABiAEAAGoAAAANs1HevezhP0CKQLfNYbw/AAASPg8AAAAAAAAAAYkBAABqAAAAd8oZ4E/n4T9AikC3zWG8PwAAIz4PAAAAAAAAAAGKAQAAagAAAOHh4eHh4eE/GKzoea9LvD8AADE+HwAAAAAAAAABiwEAAGoAAABM+anjc9zhP/jNkDyRNbw/AAA/Ph8AAAAAAAAAAYwBAABqAAAAthBy5QXX4T+4EeHBVAm8PwAATT4uAAAAAAAAAAGNAQAAagAAACAoOueX0eE/mDOJhDbzuz8AAF0+LgAAAAAAAAABjgEAAGoAAABBS+bpcsnhPyiZgczbsLs/AABvPj4AAAAAAAAAAY8BAABqAAAAFHp27Za+4T8omYHM27C7PwAAgj4+AAAAAAAAAAGQAQAAagAAAOmoBvG6s+E/KJmBzNuwuz8AAIg+TgAAAAAAAAABkQEAAGoAAABz43r1J6bhPxC7KY+9mrs/AACMPk4AAAAAAAAAAZIBAABqAAAA/B3v+ZSY4T8QuymPvZq7PwCAjT5dAAAAAAAAAAGTAQAAagAAAPFvKwCUheE/ELspj72auz8AAJE+XQAAAAAAAAABlAEAAGoAAACazUsH3G/hPyiZgczbsLs/AACWPl0AAAAAAAAAAZUBAABqAAAARCtsDiRa4T8omYHM27C7PwAAnz5tAAAAAAAAAAGWAQAAagAAAKKUcBa1QeE/KJmBzNuwuz8AgKk+bQAAAAAAAAABlwEAAGoAAAC2CVkfjybhPyiZgczbsLs/AIC1PowAAAAAAAAAAZgBAABqAAAAf4olKbII4T8omYHM27C7PwCAwT6MAAAAAAAAAAGZAQAAagAAAEgL8jLV6uA/6NzRUZ+Euz8AAMk+jAAAAAAAAAABmgEAAGoAAAAxr2o/08TgPyiowuHp/7o/AIDOPpwAAAAAAAAAAZsBAABqAAAAGVPjS9Ge4D+gL2PscKe6PwAA0T6cAAAAAAAAAAGcAQAAagAAAAH3W1jPeOA/sBz8Pp0Muj8AgNI+nAAAAAAAAAABnQEAAGoAAAA1j/BjhFXgPyiknEkktLk/AIDSPqsAAAAAAAAAAZ4BAABqAAAAsxuhbvA04D+YKz1Uq1u5PwAA0j6rAAAAAAAAAAGfAQAAagAAADGoUXlcFOA/mCs9VKtbuT8AANE+uwAAAAAAAAABoAEAAGoAAABfaQQIkeffPyiknEkktLk/AADQPrsAAAAAAAAAAaEBAABqAAAAhVPVGUWx3z+wHPw+nQy6PwAA0D67AAAAAAAAAAGiAQAAagAAAEMm3ilngN8/OJVbNBZluj8AANA+2gAAAAAAAAABowEAAGoAAACX4R4491TfPwDKaqTL6bo/AIDMPtoAAAAAAAAAAaQBAABqAAAA6ZxfRocp3z+IQsqZREK7PwAAyT7qAAAAAAAAAAGlAQAAagAAADtYoFQX/t4/6NzRUZ+Euz8AAMo+6gAAAAAAAAABpgEAAGoAAACPE+Fip9LePyiZgczbsLs/AADOPuoAAAAAAAAAAacBAABqAAAA4c4hcTen3j+YM4mENvO7PwAAzT7qAAAAAAAAAAGoAQAAagAAAMlymn01gd4/+M2QPJE1vD8AgMo++gAAAAAAAAABqQEAAGoAAACxFhOKM1vePxis6HmvS7w/AADLPvoAAAAAAAAAAaoBAABqAAAAL6PDlJ863j9AikC3zWG8PwCAzj4JAQAAAAAAAAGrAQAAagAAAEUYrJ15H94/QIpAt81hvD8AgNA+CQEAAAAAAAABrAEAAGoAAADtdcykwQneP6AkSG8opLw/AIDSPhkBAAAAAAAAAa0BAABqAAAALbwkqnf53T/IAqCsRrq8PwCA0j4ZAQAAAAAAAAGuAQAAagAAAADrtK2b7t0/KJ2nZKH8vD8AANI+GQEAAAAAAAABrwEAAGoAAABrAn2vLendP0h7/6G/Er0/AADTPigBAAAAAAAAAbABAABqAAAA1hlFsb/j3T9Ie/+hvxK9PwCA1D4oAQAAAAAAAAGxAQAAagAAANYZRbG/490/SHv/ob8SvT8AgNU+KAEAAAAAAAABsgEAAGoAAADWGUWxv+PdP0h7/6G/Er0/AIDVPigBAAAAAAAAAbMBAABqAAAAawJ9ry3p3T9Ie/+hvxK9PwAA1j44AQAAAAAAAAG0AQAAagAAAJbT7KsJ9N0/SHv/ob8SvT8AANc+OAEAAAAAAAABtQEAAGoAAABXjZSmUwTePwC/TyeD5rw/AIDXPkgBAAAAAAAAAbYBAABqAAAArS90nwsa3j/IAqCsRrq8PwAA2T5XAQAAAAAAAAG3AQAAagAAAJu6i5YxNd4/gEbwMQqOvD8AgNs+ZwEAAAAAAAABuAEAAGoAAAAdLtuLxVXeP0CKQLfNYbw/AADgPmcBAAAAAAAAAbkBAABqAAAAyXKafTWB3j9AikC3zWG8PwCA4j53AQAAAAAAAAG6AQAAagAAAAugkW0Tst4/GKzoea9LvD8AgOM+hgEAAAAAAAABuwEAAGoAAADjtcBbX+jePxis6HmvS7w/AADkPoYBAAAAAAAAAbwBAABqAAAAU7QnSBkk3z8YrOh5r0u8PwAA5T6GAQAAAAAAAAG9AQAAagAAACvKVjZlWt8/+M2QPJE1vD8AgOU+lgEAAAAAAAABvgEAAGoAAAAF4IUksZDfP7gR4cFUCbw/AIDlPpYBAAAAAAAAAb8BAABqAAAAc97sEGvM3z+YM4mENvO7PwAA5j6lAQAAAAAAAAHAAQAAagAAALvixX3JBuA/cFUxRxjduz8AAOY+pQEAAAAAAAABwQEAAGoAAADyYflzpiTgPyiZgczbsLs/AADmPrUBAAAAAAAAAcIBAABqAAAAKeEsaoNC4D+gICLXYli7PwAA5j61AQAAAAAAAAHDAQAAagAAAGBgYGBgYOA/KKjC4en/uj8AAOc+xQEAAAAAAAABxAEAAGoAAABM63dXhnvgP6AvY+xwp7o/AIDoPsUBAAAAAAAAAcUBAABqAAAAOXaPTqyW4D84lVs0FmW6PwCA6T7UAQAAAAAAAAHGAQAAagAAANoMi0Ybr+A/ELcD9/dOuj8AgOk+1AEAAAAAAAABxwEAAGoAAAAxr2o/08TgP/jYq7nZOLo/AADqPuQBAAAAAAAAAcgBAABqAAAA8mgSOh3V4D8QtwP39066PwAA6j7kAQAAAAAAAAHJAQAAagAAAGcunjWw4uA/sBz8Pp0Muj8AAOs+9AEAAAAAAAABygEAAGoAAACT/w0yjO3gPxC3A/f3Tro/AIDtPvQBAAAAAAAAAcsBAABqAAAAc9xhL7H14D84lVs0FmW6PwCA7D70AQAAAAAAAAHMAQAAagAAAAnFmS0f++A/oC9j7HCnuj8AAOo+EQIAAAAAAAABzQEAAGoAAAAJxZktH/vgPyiowuHp/7o/AIDkPhECAAAAAAAAAc4BAABqAAAAv9B9Lmj44D+gICLXYli7PwAA3T4hAgAAAAAAAAHPAQAAagAAAN7zKTFD8OA/KJmBzNuwuz8AAMc+IQIAAAAAAAAB0AEAAGoAAABnLp41sOLgP5gziYQ287s/AICqPjACAAAAAAAAAdEBAABqAAAAEYy+PPjM4D/4zZA8kTW8PwAAZz5fAgAAAAAAAAHSAQAAagAAAAna5H+DDOM/mChuB+7vvT8AANg9AAAAAAAAAAAB0wEAAGoAAABUzgB/Og/jP7gGxkQMBr4/AAAVPg8AAAAAAAAAAdQBAABqAAAA6bY4fagU4z+4BsZEDAa+PwAAKD4PAAAAAAAAAAHVAQAAagAAAMmTjHrNHOM/4OQdgiocvj8AAC0+DwAAAAAAAAAB1gEAAGoAAADJk4x6zRzjP+DkHYIqHL4/AAA7Pg8AAAAAAAAAAdcBAABqAAAAX3zEeDsi4z/g5B2CKhy+PwAAPj4uAAAAAAAAAAHYAQAAagAAAPRk/HapJ+M/uAbGRAwGvj8AAEI+LgAAAAAAAAAB2QEAAGoAAABAWRh2YCrjP5gobgfu770/AABDPi4AAAAAAAAAAdoBAABqAAAAik00dRct4z9YbL6MscO9PwAAQT4uAAAAAAAAAAHbAQAAagAAANVBUHTOL+M/0PNelzhrvT8AAEc+LgAAAAAAAAAB3AEAAGoAAABrKohyPDXjP5A3rxz8Pr0/AABQPk4AAAAAAAAAAd0BAABqAAAASwfcb2E94z+QN68c/D69PwAAbT5OAAAAAAAAAAHeAQAAagAAACzkL22GReM/kDevHPw+vT8AAIk+TgAAAAAAAAAB3wEAAGoAAADtnddn0FXjP7gVB1oaVb0/AACbPl0AAAAAAAAAAeABAABqAAAAQ0C3YIhr4z8QsA4SdZe9PwCArD5tAAAAAAAAAAHhAQAAagAAAOXWslj3g+M/WGy+jLHDvT8AALQ+fQAAAAAAAAAB4gEAAGoAAAAcVuZO1KHjP5gobgfu770/AAC5Pn0AAAAAAAAAAeMBAABqAAAAUtUZRbG/4z+4BsZEDAa+PwCAvj59AAAAAAAAAAHkAQAAagAAAIpUTTuO3eM/4OQdgiocvj8AALw+jAAAAAAAAAAB5QEAAGoAAACisNQukAPkP+DkHYIqHL4/AIC2PowAAAAAAAAAAeYBAABqAAAABQF4IUks5D/g5B2CKhy+PwCAgz67AAAAAAAAAAHnAQAAagAAAEkSC/lLm+E//F9TuUVjwT8AAGQ+AAAAAAAAAAAB6AEAAGoAAACftOrxA7HhP5jHXs3NxsE/AACePhAAAAAAAAAAAekBAABqAAAAFHp27Za+4T/scrpmGf7BPwAAsj4QAAAAAAAAAAHqAQAAagAAAGocVuZO1OE/UA3CHnRAwj8AgK4+EAAAAAAAAAAB6wEAAGoAAACW7cXiKt/hP2zrGVySVsI/AACyPhAAAAAAAAAAAewBAABqAAAALdb94Jjk4T+QyXGZsGzCPwAAsj4fAAAAAAAAAAHtAQAAagAAAMG+Nd8G6uE/pLgduL93wj8AALM+HwAAAAAAAAAB7gEAAGoAAADBvjXfBurhP6S4Hbi/d8I/AICrPi8AAAAAAAAAAe8BAABqAAAALdb94Jjk4T+A2sV6oWHCPwAAoj4vAAAAAAAAAAHwAQAAagAAAJbtxeIq3+E/UA3CHnRAwj8AAJ0+PgAAAAAAAAAB8QEAAGoAAABqHFbmTtThPwxREqQ3FMI/AACWPj4AAAAAAAAAAfIBAABqAAAAQUvm6XLJ4T/IlGIp++fBPwAAjz4+AAAAAAAAAAHzAQAAagAAAMqFWu7fu+E/mMdezc3GwT8AAIw+TgAAAAAAAAAB9AEAAGoAAABTwM7yTK7hP1ALr1KRmsE/AACKPk4AAAAAAAAAAfUBAABqAAAAlAYn+AKe4T/ocKeaNljBPwAAij5eAAAAAAAAAAH2AQAAagAAANNMf/24jeE/pLT3H/orwT8AAIo+XgAAAAAAAAAB9wEAAGoAAAAxtoMFSnXhPzQrREmQ3sA/AICIPm0AAAAAAAAAAfgBAABqAAAAjh+IDdtc4T+ssuRTF4bAPwAAiD5tAAAAAAAAAAH5AQAAagAAAO2IjBVsROE/OCkxfa04wD8AAHE+fQAAAAAAAAAB+gEAAGoAAAAB/nQeRinhP2Bhow9pwL8/AABGPn0AAAAAAAAAAfsBAABqAAAAyn5BKGkL4T94TjxilSW/PwAAFD6cAAAAAAAAAAH8AQAAagAAAJP/DTKM7eA/YF19d6N0vj8AALg9rAAAAAAAAAAB/QEAAGoAAABcgNo7r8/gP5gobgfu770/AAB4PawAAAAAAAAAAf4BAABqAAAA2gyLRhuv4D+4FQdaGlW9PwAAFD2sAAAAAAAAAAH/AQAAagAAAO6Bc0/1k+A/yAKgrEa6vD8AAIg8ygAAAAAAAAABAAIAAGoAAACuOxtKP6TgP3BkclwmLLs/AAAAPQAAAAAAAAAAAQECAABqAAAABd76Qve54D9wZHJcJiy7PwAAND0AAAAAAAAAAAECAgAAagAAAAXe+kL3ueA/cGRyXCYsuz8AAFA9AAAAAAAAAAABAwIAAGoAAABcgNo7r8/gP6AgItdiWLs/AACaPQAAAAAAAAAAAQQCAABqAAAAPF0uOdTX4D+gICLXYli7PwAA6D0AAAAAAAAAAAEFAgAAagAAAGcunjWw4uA/6NzRUZ+Euz8AAB4+AAAAAAAAAAABBgIAAGoAAACT/w0yjO3gPyiZgczbsLs/AABHPgAAAAAAAAAAAQcCAABqAAAACcWZLR/74D8omYHM27C7PwAAZT4AAAAAAAAAAAEIAgAAagAAADSWCSr7BeE/mDOJhDbzuz8AAH8+AAAAAAAAAAABCQIAAGoAAABARM0j/BjhP/jNkDyRNbw/AACPPgAAAAAAAAAAAQoCAABqAAAA1SwFImoe4T8YrOh5r0u8PwAAmD4AAAAAAAAAAAELAgAAagAAANUsBSJqHuE/GKzoea9LvD8AgJ8+AAAAAAAAAAABDAIAAGoAAACLOOkisxvhP0CKQLfNYbw/AICiPgAAAAAAAAAAAQ0CAABqAAAAQETNI/wY4T9AikC3zWG8PwCApD4AAAAAAAAAAAEOAgAAagAAAKtblSWOE+E/gEbwMQqOvD8AgKU+AAAAAAAAAAABDwIAAGoAAADKfkEoaQvhP6AkSG8opLw/AACnPgAAAAAAAAAAARACAABqAAAAVLm1LNb94D+gJEhvKKS8PwCAqD4AAAAAAAAAAAERAgAAagAAAJP/DTKM7eA/gEbwMQqOvD8AgKs+AAAAAAAAAAABEgIAAGoAAAA8XS451NfgP0CKQLfNYbw/AICyPgAAAAAAAAAAARMCAABqAAAAUdIWQq684D9AikC3zWG8PwAAvD4AAAAAAAAAAAEUAgAAagAAAM5ex0wanOA/+M2QPJE1vD8AAMI+AAAAAAAAAAABFQIAAGoAAABM63dXhnvgP5gziYQ287s/AADHPgAAAAAAAAAAARYCAABqAAAAgIMMYztY4D8omYHM27C7PwAAyD4AAAAAAAAAAAEXAgAAagAAAP4PvW2nN+A/ELspj72auz8AAMg+AAAAAAAAAAABGAIAAGoAAAB7nG14ExfgP+jc0VGfhLs/AADIPgAAAAAAAAAAARkCAABqAAAAHyOsAtv33z/o3NFRn4S7PwAAyD4AAAAAAAAAAAEaAgAAagAAAEkNfRSPwd8/6NzRUZ+Euz8AAMg+AAAAAAAAAAABGwIAAGoAAACbyL0iH5bfP+jc0VGfhLs/AADIPgAAAAAAAAAAARwCAABqAAAAGVVuLYt13z8QuymPvZq7PwAAyD4AAAAAAAAAAAEdAgAAagAAACvKVjZlWt8/KJmBzNuwuz8AAMk+AAAAAAAAAAABHgIAAGoAAADXJ3c9rUTfPyiZgczbsLs/AIDJPgAAAAAAAAAAAR8CAABqAAAAE27PQmM03z8omYHM27C7PwAAyz4AAAAAAAAAAAEgAgAAagAAAOmcX0aHKd8/KJmBzNuwuz8AgMo+AAAAAAAAAAABIQIAAGoAAABTtCdIGSTfPyiZgczbsLs/AADJPgAAAAAAAAAAASICAABqAAAA6ZxfRocp3z8omYHM27C7PwCAyj4AAAAAAAAAAAEjAgAAagAAAKlWB0HROd8/KJmBzNuwuz8AgM0+AAAAAAAAAAABJAIAAGoAAACX4R4491TfPyiZgczbsLs/AIDNPgAAAAAAAAAAASUCAABqAAAAGVVuLYt13z8QuymPvZq7PwAAzj4AAAAAAAAAAAEmAgAAagAAADGx9SCNm98/6NzRUZ+Euz8AAM4+AAAAAAAAAAABJwIAAGoAAADd9bQS/cbfP6AgItdiWLs/AADOPgAAAAAAAAAAASgCAABqAAAAJfqNf1sB4D+gICLXYli7PwAAzj4AAAAAAAAAAAEpAgAAagAAAFx5wXU4H+A/iELKmURCuz8AAM8+AAAAAAAAAAABKgIAAGoAAADe7BBrzD/gP3BkclwmLLs/AADNPgAAAAAAAAAAASsCAABqAAAAFWxEYald4D9wZHJcJiy7PwCAyj4AAAAAAAAAAAEsAgAAagAAAEzrd1eGe+A/cGRyXCYsuz8AAMs+AAAAAAAAAAABLQIAAGoAAAA5do9OrJbgP4hCyplEQrs/AIDNPgAAAAAAAAAAAS4CAABqAAAA2gyLRhuv4D+gICLXYli7PwAA0D4AAAAAAAAAAAEvAgAAagAAAMaXoj1ByuA/ELspj72auz8AgNI+AAAAAAAAAAABMAIAAGoAAAAcOoI2+d/gP3BVMUcY3bs/AIDUPgAAAAAAAAAAATECAABqAAAAc9xhL7H14D/4zZA8kTW8PwCA1j4AAAAAAAAAAAEyAgAAagAAAH+KJSmyCOE/QIpAt81hvD8AgNc+AAAAAAAAAAABMwIAAGoAAABARM0j/BjhP8gCoKxGurw/AADZPgAAAAAAAAAAATQCAABqAAAAbBU9INgj4T8onadkofy8PwCA2D4AAAAAAAAAAAE1AgAAagAAALYJWR+PJuE/SHv/ob8SvT8AANg+AAAAAAAAAAABNgIAAGoAAABsFT0g2CPhP7gVB1oaVb0/AADYPgAAAAAAAAAAATcCAABqAAAAizjpIrMb4T8QsA4SdZe9PwAA2T4AAAAAAAAAAAE4AgAAagAAABVzXScgDuE/WGy+jLHDvT8AgNo+AAAAAAAAAAABOQIAAGoAAAC/0H0uaPjgP5gobgfu770/AIDdPgAAAAAAAAAAAToCAABqAAAA0kVmN0Ld4D/g5B2CKhy+PwAA3z4AAAAAAAAAAAE7AgAAagAAAAXe+kL3ueA/QH8lOoVevj8AgOA+AAAAAAAAAAABPAIAAGoAAACijVdQPpHgP2BdfXejdL4/AIDhPgAAAAAAAAAAAT0CAABqAAAA9UiYXs5l4D+oGS3y36C+PwAA4z4AAAAAAAAAAAE+AgAAagAAALMboW7wNOA/YF19d6N0vj8AAOE+AAAAAAAAAAABPwIAAGoAAABx7ql+EgTgP2BdfXejdL4/AIDfPgAAAAAAAAAAAUACAABqAAAAxZktH/ug3z/g5B2CKhy+PwCAtT4AAAAAAAAAAAFBAgAAagAAAEE/Pz8/P98/WGy+jLHDvT8AAEw+AAAAAAAAAAABQgIAAGoAAABPzYhd8eLeP0h7/6G/Er0/AACuPQAAAAAAAAAAAUMCAABqAAAALGX1XeOw0j+i4MhJ7h7ePwAAKD4AAAAAAAAAAAFEAgAAagAAACxl9V3jsNI/ggJxDNAI3j8AAGc+DwAAAAAAAAABRQIAAGoAAAAsZfVd47DSP/oKG31IA94/AACCPg8AAAAAAAAAAUYCAABqAAAALGX1XeOw0j/6Cht9SAPePwAAhz4PAAAAAAAAAAFHAgAAagAAACxl9V3jsNI/+gobfUgD3j8AgJQ+DwAAAAAAAAABSAIAAGoAAAAsZfVd47DSP/oKG31IA94/AICdPh8AAAAAAAAAAUkCAABqAAAALGX1XeOw0j/6Cht9SAPePwCApj4fAAAAAAAAAAFKAgAAagAAACxl9V3jsNI/+gobfUgD3j8AAKk+HwAAAAAAAAABSwIAAGoAAAAsZfVd47DSP/oKG31IA94/AACqPh8AAAAAAAAAAUwCAABqAAAAl3y9X3Wr0j/6Cht9SAPePwAAqj4fAAAAAAAAAAFNAgAAagAAAGqrTWOZoNI/+gobfUgD3j8AAKs+HwAAAAAAAAABTgIAAGoAAAA/2t1mvZXSP24Txe3A/d0/AICsPi4AAAAAAAAAAU8CAABqAAAAfyA2bHOF0j9uE8XtwP3dPwCArj4uAAAAAAAAAAFQAgAAagAAAL1mjnEpddI/1izDPyrt3T8AgLA+PgAAAAAAAAABUQIAAGoAAAD9rOZ232TSPzpGwZGT3N0/AAC3Pj4AAAAAAAAAAVICAABqAAAApQoHfidP0j+mX7/j/MvdPwAAyD5OAAAAAAAAAAFTAgAAagAAALt/74YBNNI/knATxe3A3T8AANg+YgAAAAAAAAABVAIAAGoAAABj3Q+OSR7SPwZ5vTVmu90/AADjPmIAAAAAAAAAAVUCAABqAAAADjswlZEI0j+CgWem3rXdPwAA6z5iAAAAAAAAAAFWAgAAagAAAIvH4J/959E/+okRF1ew3T8AgO4+cgAAAAAAAAABVwIAAGoAAAB0a1ms+8HRP/qJERdXsN0/AIDwPnIAAAAAAAAAAVgCAABqAAAAMT5ivB2R0T9ykruHz6rdPwCA8T6BAAAAAAAAAAFZAgAAagAAAAKGU9UZRdE/XqMPacCf3T8AgPE+kQAAAAAAAAABWgIAAGoAAAA95Qzwp/PQP8q8Dbspj90/AIDwPpEAAAAAAAAAAVsCAABqAAAA41uODMic0D8e51/ug3PdPwAA8D6wAAAAAAAAAAFcAgAAagAAAIfSDynoRdA/+ggIsWVd3T8AAPA+sAAAAAAAAAABXQIAAGoAAAAtwbKONNPPP1IzWuS/Qd0/AADwPrAAAAAAAAAAAV4CAABqAAAATd1Fy5gazz+2TFg2KTHdPwAA8D6wAAAAAAAAAAFfAgAAagAAAEUoaQshV84/DneqaYMV3T8AAPE+wAAAAAAAAAABYAIAAGoAAAA1c4xLqZPNP+qYUixl/9w/AIDxPsAAAAAAAAAAAWECAABqAAAAqUpglp2vzD/KuvruRuncPwCA8T7PAAAAAAAAAAFiAgAAagAAAEXzo91t1ss/qtyisSjT3D8AAPI+zwAAAAAAAAABYwIAAGoAAADkm+ckPv3KPwIH9eSCt9w/AADzPs8AAAAAAAAAAWQCAABqAAAAg0QrbA4kyj9iIPM27KbcPwCA8j7fAAAAAAAAAAFlAgAAagAAAEy+3q+6Vck/zjnxiFWW3D8AAPE+3wAAAAAAAAABZgIAAGoAAABr2nHsHp3IP0JCm/nNkNw/AIDwPu8AAAAAAAAAAWcCAABqAAAAjPYEKYPkxz9CQpv5zZDcPwAA8T7vAAAAAAAAAAFoAgAAagAAANXjB2LDNsc/zjnxiFWW3D8AgPA+/gAAAAAAAAABaQIAAGoAAAD2/5qeJ37GP94onadkodw/AADvPv4AAAAAAAAAAWoCAABqAAAA6kq+3q+6xT/uF0nGc6zcPwCA7j4OAQAAAAAAAAFrAgAAagAAAAlnURsUAsU/Agf15IK33D8AAO8+DgEAAAAAAAABbAIAAGoAAAB/JcRQMF/EP5bt9pIZyNw/AIDvPh0BAAAAAAAAAW0CAABqAAAAI7WmgijHwz+6y07QN97cPwAA8T4dAQAAAAAAAAFuAgAAagAAABjnaK3YRMM/VrJQfs7u3D8AgPE+LQEAAAAAAAABbwIAAGoAAADmR7vbrLfCP/6H/kp0Ct0/AIDxPi0BAAAAAAAAAXACAABqAAAACkvtAjlAwj9SM1rkv0HdPwCA7z49AQAAAAAAAAFxAgAAagAAAFgfjyah08E/Hudf7oNz3T8AgOw+PQEAAAAAAAABcgIAAGoAAADTxKBG5XHBP3KSu4fPqt0/AADrPkwBAAAAAAAAAXMCAABqAAAAeTsiYwUbwT86RsGRk9zdPwAA6j5MAQAAAAAAAAF0AgAAagAAAEqDE3wBz8A/ggJxDNAI3j8AAOo+XAEAAAAAAAABdQIAAGoAAAAbywSV/YLAP8K+IIcMNd4/AADrPlwBAAAAAAAAAXYCAABqAAAA6xL2rfk2wD8Ke9ABSWHePwCA6j5sAQAAAAAAAAF3AgAAagAAAHi1zo3r1b8/0i7WCw2T3j8AAOo+bAEAAAAAAAABeAIAAGoAAAAeRbG/4z2/P5LzL/fBud4/AADqPnsBAAAAAAAAAXkCAABqAAAAFHdz6pO7vj9apzUBhuvePwAA6z57AQAAAAAAAAF6AgAAagAAAAqpNRVEOb4/EmyP7DoS3z8AgOo+ewEAAAAAAAABewIAAGoAAABafdc4rMy9P1ooP2d3Pt8/AADqPosBAAAAAAAAAXwCAABqAAAApmracewevT8i3ERxO3DfPwAA6j6LAQAAAAAAAAF9AgAAagAAAJycnJycnLw/Em6iuB243z8AAOo+mgEAAAAAAAABfgIAAGoAAACWzl7HTBq8PxHvqx4PC+A/AADrPpoBAAAAAAAAAX8CAABqAAAAjgAh8vyXuz9jmge4WkLgPwCA7D6qAQAAAAAAAAGAAgAAagAAAN7UwhVlK7s/QT254C1/4D8AAOw+qgEAAAAAAAABgQIAAGoAAADa7SMrPeq6P2vTa2BMxOA/AADsProBAAAAAAAAAYICAABqAAAAKsLFTqV9uj+TaR7gagnhPwAA7D66AQAAAAAAAAGDAgAAagAAANA4R2vFJro/gft7J01R4T8AAOw+yQEAAAAAAAABhAIAAGoAAAB2r8iH5c+5P/eEL/62nuE/AIDqPskBAAAAAAAAAYUCAABqAAAAcMgpnb2OuT8xCo6c5O7hPwAA6j7ZAQAAAAAAAAGGAgAAagAAABY/q7ndN7k/45eWq4o54j8AAOo+2QEAAAAAAAABhwIAAGoAAAASWAzPtfa4P5Uln7owhOI/AADrPukBAAAAAAAAAYgCAABqAAAADnFt5I21uD8Jr1KRmtHiPwCA7D7pAQAAAAAAAAGJAgAAagAAAGIsrvIdirg/uzxboEAc4z8AgO4++AEAAAAAAAABigIAAGoAAAAIis75ZXS4P6vOuOciZOM/AIDvPvgBAAAAAAAAAYsCAABqAAAAtOfuAK5euD+nT8JNFLfjPwAA8T4IAgAAAAAAAAGMAgAAagAAAF5FDwj2SLg/4dQg7EEH5D8AgPI+CAIAAAAAAAABjQIAAGoAAAAEoy8PPjO4P+FVKlIzWuQ/AID0PhcCAAAAAAAAAY4CAABqAAAArgBQFoYduD/f1jO4JK3kPwAA9D4XAgAAAAAAAAGPAgAAagAAAFpecB3OB7g/VWDnjo765D8AAPQ+JwIAAAAAAAABkAIAAGoAAABaXnAdzge4P0PyRNZwQuU/AAD1PicCAAAAAAAAAZECAABqAAAAWl5wHc4HuD8zhKIdU4rlPwCA9j43AgAAAAAAAAGSAgAAagAAAKoZsSte3Lc/CydURibH5T8AAPY+NwIAAAAAAAABkwIAAGoAAACqGbErXty3P2HSr99x/uU/AAD1PkYCAAAAAAAAAZQCAABqAAAAqhmxK17ctz/xgWCx+TLmPwCA9D5GAgAAAAAAAAGVAgAAagAAAFpecB3OB7g/Nz4QLDZf5j8AAPU+VgIAAAAAAAABlgIAAGoAAABaXnAdzge4P7P+FN+uiOY/AID1PlYCAAAAAAAAAZcCAABqAAAArgBQFoYduD/5usRZ67TmPwAA9z5WAgAAAAAAAAGYAgAAagAAAASjLw8+M7g//3IfnOvj5j8AgPg+dAIAAAAAAAABmQIAAGoAAABeRQ8I9ki4P0EvzxYoEOc/AID7PnQCAAAAAAAAAZoCAABqAAAAtOfuAK5euD/B79PJoDnnPwAA/T6DAgAAAAAAAAGbAgAAagAAAAiKzvlldLg/e7QttVVg5z8AgP4+gwIAAAAAAAABnAIAAGoAAABiLK7yHYq4P3N93NhGhOc/AID+PpMCAAAAAAAAAZ0CAABqAAAAuM6N69WfuD/jTjVtsKLnPwAA/j6TAgAAAAAAAAGeAgAAagAAAA5xbeSNtbg/Ay2Nqs645z8AAP0+ogIAAAAAAAABnwIAAGoAAABiE03dRcu4P2EPOiApzOc/AAD8PqICAAAAAAAAAaACAABqAAAAvLUs1v3guD81+pAG/NnnPwAA/D6yAgAAAAAAAAGhAgAAagAAABJYDM+19rg/Rek8JQvl5z8AAP0+sgIAAAAAAAABogIAAGoAAABo+uvHbQy5PxvUkwve8uc/AEAAP8ICAAAAAAAAAaMCAABqAAAAGCZKpAV5uT8twz8q7f3nPwAABD/CAgAAAAAAAAGkAgAAagAAAMxRqICd5bk/ebZAgTgG6D8AQAY/4QIAAAAAAAABpQIAAGoAAAB6fQZdNVK6P8WpQdiDDug/AIAHP+ECAAAAAAAAAaYCAABqAAAAKqlkOc2+uj8RnUIvzxboPwDABz/hAgAAAAAAAAGnAgAAagAAAN7UwhVlK7s/15jt9pIZ6D8AQAc/8QIAAAAAAAABqAIAAGoAAACOACHy/Je7P9eY7faSGeg/AAAHP/ECAAAAAAAAAakCAABqAAAA7HA+wAQwvD8RnUIvzxboPwDABT8AAwAAAAAAAAGqAgAAagAAAPYlG4B887w/xalB2IMO6D8AQAQ/AAMAAAAAAAABqwIAAGoAAACqOBhHPKG9Pz2y60j8COg/AIADPxADAAAAAAAAAawCAABqAAAAZEsVDvxOvj95tkCBOAboPwCAAz8QAwAAAAAAAAGtAgAAagAAAG4A8s1zEr8/s7qVuXQD6D8AwAQ/EAMAAAAAAAABrgIAAGoAAADSV66Go+u/P7O6lbl0A+g/AIAGPx8DAAAAAAAAAa8CAABqAAAAxSglnEVtwD95tkCBOAboPwAACT8fAwAAAAAAAAGwAgAAagAAAMz2YnGV78A/Aa6WEMAL6D8AgAw/LwMAAAAAAAABsQIAAGoAAABWOPA7eZLBPxGdQi/PFug/AAAOPy8DAAAAAAAAAbICAABqAAAANRxd/xRLwj9hkEOGGh/oPwBADz8/AwAAAAAAAAGzAgAAagAAABcAysKwA8M/q4NE3WUn6D8AwA8/PwMAAAAAAAABtAIAAGoAAAD24zaGTLzDPzV7mmztLOg/AMAPP04DAAAAAAAAAbUCAABqAAAArPYzTQxqxD81e5ps7SzoPwBADj9OAwAAAAAAAAG2AgAAagAAAIvaoBCoIsU/b3/vpCkq6D8AgAw/bgMAAAAAAAABtwIAAGoAAAA/7Z3XZ9DFP+WHmRWiJOg/AAALP24DAAAAAAAAAbgCAABqAAAAnl27pW9oxj+ZlJi+VhzoPwDACT9uAwAAAAAAAAG5AgAAagAAANL8aHeb9cY/EZ1CL88W6D8AQAo/bgMAAAAAAAABugIAAGoAAAAEnBZJx4LHP8WpQdiDDug/AMALP30DAAAAAAAAAbsCAABqAAAAj92jE6slyD8BrpYQwAvoPwAADT99AwAAAAAAAAG8AgAAagAAAEPwoNpq08g/Aa6WEMAL6D8AQA4/jQMAAAAAAAABvQIAAGoAAABPpX2a4pbJP8WpQdiDDug/AIANP40DAAAAAAAAAb4CAABqAAAAMInqXX5Pyj9PoZdnCxToPwDADD+cAwAAAAAAAAG/AgAAagAAALnKdyhi8so/T6GXZwsU6D8AAAQ/nAMAAAAAAAABwAIAAGoAAADraSX6jX/LP0+hl2cLFOg/AIDwPqwDAAAAAAAAAcECAABqAAAA8zdjz90BzD8BrpYQwAvoPwAArj6sAwAAAAAAAAHCAgAAagAAAP0FoaQthMw/777q8bAA6D8AACU+2wMAAAAAAAABwwIAAGoAAADZAm99ofvMP83gkrSS6uc/AACGPdsDAAAAAAAAAcQCAABqAAAA3Dkk7ubU5z99fphZIUriPwAAoD0AAAAAAAAAAAHFAgAAagAAANw5JO7m1Oc/t4LtkV1H4j8AANw9EAAAAAAAAAABxgIAAGoAAAAmLkDtndfnP7eC7ZFdR+I/AAD4PRAAAAAAAAAAAccCAABqAAAAJi5A7Z3X5z/zhkLKmUTiPwAABz4QAAAAAAAAAAHIAgAAagAAACYuQO2d1+c/84ZCyplE4j8AABw+EAAAAAAAAAAByQIAAGoAAAAmLkDtndfnPy+LlwLWQeI/AAAuPiAAAAAAAAAAAcoCAABqAAAAJi5A7Z3X5z8vi5cC1kHiPwAAQD4gAAAAAAAAAAHLAgAAagAAAHEiXOxU2uc/bY/sOhI/4j8AAEo+IAAAAAAAAAABzAIAAGoAAABxIlzsVNrnP6eTQXNOPOI/AABQPiAAAAAAAAAAAc0CAABqAAAAcSJc7FTa5z+nk0FzTjziPwAAUD4vAAAAAAAAAAHOAgAAagAAAHEiXOxU2uc/p5NBc0484j8AAFA+LwAAAAAAAAABzwIAAGoAAABxIlzsVNrnP6eTQXNOPOI/AABQPi8AAAAAAAAAAdACAABqAAAAcSJc7FTa5z+nk0FzTjziPwAAUD4vAAAAAAAAAAHRAgAAagAAACYuQO2d1+c/p5NBc0484j8AAFI+LwAAAAAAAAAB0gIAAGoAAADcOSTu5tTnP6eTQXNOPOI/AABVPi8AAAAAAAAAAdMCAABqAAAAkUUI7y/S5z+nk0FzTjziPwAAWz4/AAAAAAAAAAHUAgAAagAAAPpc0PDBzOc/45eWq4o54j8AAGc+PwAAAAAAAAAB1QIAAGoAAAAbgHzznMTnPx2c6+PGNuI/AAB1Pk4AAAAAAAAAAdYCAABqAAAA764M98C55z/TqOqMey7iPwAAfj5eAAAAAAAAAAHXAgAAagAAAMTdnPrkruc/SbGU/fMo4j8AAIM+bgAAAAAAAAAB2AIAAGoAAACZDC3+CKTnP8G5Pm5sI+I/AICCPn0AAAAAAAAAAdkCAABqAAAAI0ehAnaW5z//vZOmqCDiPwCAgT59AAAAAAAAAAHaAgAAagAAAGGN+Qcshuc/OcLo3uQd4j8AgIA+jQAAAAAAAAAB2wIAAGoAAACg01EN4nXnPznC6N7kHeI/AACBPo0AAAAAAAAAAdwCAABqAAAA3xmqEphl5z85wuje5B3iPwCAgj6dAAAAAAAAAAHdAgAAagAAANRr5hiXUuc/OcLo3uQd4j8AgIQ+rAAAAAAAAAAB3gIAAGoAAAAUsj4eTULnPznC6N7kHeI/AICFPqwAAAAAAAAAAd8CAABqAAAABwR7JEwv5z85wuje5B3iPwCAhT6sAAAAAAAAAAHgAgAAagAAAGZtfyzdFuc/dcY9FyEb4j8AAIY+vAAAAAAAAAAB4QIAAGoAAADE1oM0bv7mP+3O54eZFeI/AACGPssAAAAAAAAAAeICAABqAAAAI0CIPP/l5j+f2+YwTg3iPwAAhj7LAAAAAAAAAAHjAgAAagAAAIGpjESQzeY/y/CPSnv/4T8AAIc+6wAAAAAAAAAB5AIAAGoAAAArB61L2LfmP7sB5Cts9OE/AICJPusAAAAAAAAAAeUCAABqAAAAIFnpUdek5j9rDuPUIOzhPwAAjj7rAAAAAAAAAAHmAgAAagAAABOrJVjWkeY/IRvifdXj4T8AgJE+6wAAAAAAAAAB5wIAAGoAAABS8X1djIHmP5cjjO5N3uE/AACUPusAAAAAAAAAAegCAABqAAAA2yvyYflz5j9NMIuXAtbhPwCAlT4KAQAAAAAAAAHpAgAAagAAAGZmZmZmZuY/hzTgzz7T4T8AAJc+CgEAAAAAAAAB6gIAAGoAAAClrL5rHFbmP4c04M8+0+E/AICXPgoBAAAAAAAAAesCAABqAAAALucycIlI5j+HNODPPtPhPwAAmT4KAQAAAAAAAAHsAgAAagAAALkhp3T2OuY/Dyw2X8bY4T8AgJk+GgEAAAAAAAAB7QIAAGoAAABCXBt5Yy3mP5cjjO5N3uE/AICZPhoBAAAAAAAAAe4CAABqAAAAFourfIci5j9dHze2EeHhPwCAmD45AQAAAAAAAAHvAgAAagAAADeuV39iGuY/IRvifdXj4T8AAJg+OQEAAAAAAAAB8AIAAGoAAABW0QOCPRLmPyEb4n3V4+E/AACYPjkBAAAAAAAAAfECAABqAAAAdvSvhBgK5j8hG+J91ePhPwAAmT45AQAAAAAAAAHyAgAAagAAAJUXXIfzAeY/XR83thHh4T8AgJs+SAEAAAAAAAAB8wIAAGoAAAC0OgiKzvnlP5cjjO5N3uE/AACfPkgBAAAAAAAAAfQCAABqAAAA1F20jKnx5T8PLDZfxtjhPwAAoz5IAQAAAAAAAAH1AgAAagAAAPSAYI+E6eU/Dyw2X8bY4T8AAKc+WAEAAAAAAAAB9gIAAGoAAAATpAySX+HlPw8sNl/G2OE/AACpPlgBAAAAAAAAAfcCAABqAAAAM8e4lDrZ5T8PLDZfxtjhPwCAqT5oAQAAAAAAAAH4AgAAagAAAJ7egJbM0+U/Dyw2X8bY4T8AAKo+aAEAAAAAAAAB+QIAAGoAAAC8AS2Zp8vlPw8sNl/G2OE/AACqPncBAAAAAAAAAfoCAABqAAAAJxn1mjnG5T8PLDZfxtjhPwAAqz53AQAAAAAAAAH7AgAAagAAAJEwvZzLwOU/Dyw2X8bY4T8AgKw+dwEAAAAAAAAB/AIAAGoAAAD7R4WeXbvlPw8sNl/G2OE/AICtPocBAAAAAAAAAf0CAABqAAAAZl9NoO+15T8PLDZfxtjhPwCArT6HAQAAAAAAAAH+AgAAagAAANB2FaKBsOU/Dyw2X8bY4T8AAK4+lwEAAAAAAAAB/wIAAGoAAAA7jt2jE6vlPw8sNl/G2OE/AACuPpcBAAAAAAAAAQADAABqAAAApKWlpaWl5T8PLDZfxtjhPwAArj6mAQAAAAAAAAEBAwAAagAAAFqxiabuouU/Dyw2X8bY4T8AAK4+pgEAAAAAAAABAgMAAGoAAAAPvW2nN6DlPw8sNl/G2OE/AACuPqYBAAAAAAAAAQMDAABqAAAAxchRqICd5T8PLDZfxtjhPwAArj62AQAAAAAAAAEEAwAAagAAAHrUNanJmuU/Dyw2X8bY4T8AAK4+tgEAAAAAAAABBQMAAGoAAAB61DWpyZrlPw8sNl/G2OE/AACuPrYBAAAAAAAAAQYDAABqAAAAetQ1qcma5T8PLDZfxtjhPwAArj62AQAAAAAAAAEHAwAAagAAAHrUNanJmuU/Dyw2X8bY4T8AAK8+tgEAAAAAAAABCAMAAGoAAAB61DWpyZrlPw8sNl/G2OE/AICvPrYBAAAAAAAAAQkDAABqAAAAxchRqICd5T8PLDZfxtjhPwAAsT7FAQAAAAAAAAEKAwAAagAAAFqxiabuouU/Dyw2X8bY4T8AgLI+xQEAAAAAAAABCwMAAGoAAAA7jt2jE6vlPw8sNl/G2OE/AIC1PsUBAAAAAAAAAQwDAABqAAAAG2sxoTiz5T8PLDZfxtjhPwAAuD4EAgAAAAAAAAENAwAAagAAAPtHhZ5du+U/Dyw2X8bY4T8AgLs+BAIAAAAAAAABDgMAAGoAAAAnGfWaOcblP5cjjO5N3uE/AAC/PgQCAAAAAAAAAQ8DAABqAAAAUupklxXR5T9dHze2EeHhPwAAwz4UAgAAAAAAAAEQAwAAagAAAMmv8JKo3uU/IRvifdXj4T8AAMU+IwIAAAAAAAABEQMAAGoAAACKaZiN8u7lP+UWjUWZ5uE/AIDFPiMCAAAAAAAAARIDAABqAAAASyNAiDz/5T9rDuPUIOzhPwAAxj4zAgAAAAAAAAETAwAAagAAAAvd54KGD+Y/9QU5ZKjx4T8AAMc+MwIAAAAAAAABFAMAAGoAAADMlo990B/mP7sB5Cts9OE/AIDHPkICAAAAAAAAARUDAABqAAAAjVA3eBow5j99/Y7zL/fhPwCAxz5CAgAAAAAAAAEWAwAAagAAAE4K33JkQOY/Qfk5u/P54T8AAMg+UgIAAAAAAAABFwMAAGoAAAAQxIZtrlDmPwX15IK3/OE/AADIPlICAAAAAAAAARgDAABqAAAA0H0uaPhg5j/L8I9Ke//hPwAAyD5lAgAAAAAAAAEZAwAAagAAACcgDmGwduY/U+jl2QIF4j8AAMg+dAIAAAAAAAABGgMAAGoAAAB+wu1ZaIzmP5/b5jBODeI/AADIPnQCAAAAAAAAARsDAABqAAAA1GTNUiCi5j8n0zzA1RLiPwAAyT6EAgAAAAAAAAEcAwAAagAAACsHrUvYt+Y/dcY9FyEb4j8AgMg+hAIAAAAAAAABHQMAAGoAAACBqYxEkM3mP4e16TUwJuI/AADIPoQCAAAAAAAAAR4DAABqAAAAI0CIPP/l5j+XpJVUPzHiPwAAxz6jAgAAAAAAAAEfAwAAagAAAMTWgzRu/uY/L4uXAtZB4j8AAMY+owIAAAAAAAABIAMAAGoAAABmbX8s3RbnP41tRHgwVeI/AADGPqMCAAAAAAAAASEDAABqAAAAU/iWIwMy5z9hWJteA2PiPwAAxj6jAgAAAAAAAAEiAwAAagAAAF6mWh0ERec/OUPyRNZw4j8AgMQ+swIAAAAAAAABIwMAAGoAAAAeYAIYTlXnP0cynmPle+I/AADEPrMCAAAAAAAAASQDAABqAAAAlSWOE+Fi5z9HMp5j5XviPwCAsj7CAgAAAAAAAAElAwAAagAAAMH2/Q+9bec/vzpI1F124j8AgJg+wgIAAAAAAAABJgMAAGoAAABW3zUOK3PnP3NHR30SbuI/AABPPsICAAAAAAAAAScDAABqAAAAL6PDlJ863j/njo76JNzkPwAAwDwAAAAAAAAAAAEoAwAAagAAAMWL+5INQN4/IZPjMmHZ5D8AAAw9EAAAAAAAAAABKQMAAGoAAABbdDORe0XeP12XOGud1uQ/AAAgPRAAAAAAAAAAASoDAABqAAAAHS7bi8VV3j/njo76JNzkPwAAHD0QAAAAAAAAAAErAwAAagAAAEf/SoihYN4/q4o5wuje5D8AACA9EAAAAAAAAAABLAMAAGoAAABx0LqEfWveP2+G5Ims4eQ/AABkPRAAAAAAAAAAAS0DAABqAAAAn6EqgVl23j8zgo9RcOTkPwAAqj0UAAAAAAAAAAEuAwAAagAAAMlymn01gd4/9X06GTTn5D8AAOQ9FAAAAAAAAAABLwMAAGoAAAD1Qwp6EYzeP7155eD36eQ/AAAQPhQAAAAAAAAAATADAABqAAAAiSxCeH+R3j+9eeXg9+nkPwAAKj4UAAAAAAAAAAExAwAAagAAAIksQnh/kd4/vXnl4Pfp5D8AAEM+IwAAAAAAAAABMgMAAGoAAACJLEJ4f5HeP7155eD36eQ/AABbPiMAAAAAAAAAATMDAABqAAAAiSxCeH+R3j+9eeXg9+nkPwAAcz4zAAAAAAAAAAE0AwAAagAAAPVDCnoRjN4/vXnl4Pfp5D8AAII+MwAAAAAAAAABNQMAAGoAAABfW9J7o4beP7155eD36eQ/AICKPjMAAAAAAAAAATYDAABqAAAANYpif8d73j+9eeXg9+nkPwAAjj4zAAAAAAAAAAE3AwAAagAAAHHQuoR9a94/vXnl4Pfp5D8AgJA+QgAAAAAAAAABOAMAAGoAAAAdLtuLxVXeP391kKi77OQ/AICTPlIAAAAAAAAAATkDAABqAAAAxYv7kg1A3j9/dZCou+zkPwAAlj5iAAAAAAAAAAE6AwAAagAAANkA5JvnJN4/vXnl4Pfp5D8AgJk+YgAAAAAAAAABOwMAAGoAAAAtvCSqd/ndP/V9Ohk05+Q/AACePnEAAAAAAAAAATwDAABqAAAAU6b1uyvD3T+rijnC6N7kPwCAoz6BAAAAAAAAAAE9AwAAagAAAHyQxs3fjN0/15/i2xXR5D8AgKg+kQAAAAAAAAABPgMAAGoAAAB2qSfjt0vdP7XBip73uuQ/AACtPpEAAAAAAAAAAT8DAABqAAAACqvA9v0P3T8d24jwYKrkPwAAsD6RAAAAAAAAAAFAAwAAagAAAG/b6Q1oydw/+/wws0KU5D8AgLI+kQAAAAAAAAABQQMAAGoAAADVCxMl0oLcP+kNhZQzieQ/AIC0PqAAAAAAAAAAAUIDAABqAAAAPTw8PDw83D+bGoQ96IDkPwCAtj6gAAAAAAAAAAFDAwAAagAAAKNsZVOm9ds/EyMurmB75D8AgLc+sAAAAAAAAAABRAMAAGoAAAB0tFZsoqnbP5sahD3ogOQ/AAC5PrAAAAAAAAAAAUUDAABqAAAA2eR/gwxj2z9xBdsju47kPwCAuj6/AAAAAAAAAAFGAwAAagAAABVEOZ6aEds/z+eHmRWi5D8AgL0+vwAAAAAAAAABRwMAAGoAAABQo/K4KMDaPyvKNA9wteQ/AAC/Ps8AAAAAAAAAAUgDAABqAAAAIevj0SR02j/FsDa9BsbkPwCAwD7PAAAAAAAAAAFJAwAAagAAAB4ERef8Mto/IZPjMmHZ5D8AgME+3wAAAAAAAAABSgMAAGoAAAAZHab81PHZPzOCj1Fw5OQ/AIDBPt8AAAAAAAAAAUsDAABqAAAArB4/EBu22T9/dZCou+zkPwAAwj7uAAAAAAAAAAFMAwAAagAAAKg3oCXzdNk/RXE7cH/v5D8AAMM+7gAAAAAAAAABTQMAAGoAAADQIXE3pz7ZP0VxO3B/7+Q/AIDEPv4AAAAAAAAAAU4DAABqAAAA+AtCSVsI2T9FcTtwf+/kPwCAxj7+AAAAAAAAAAFPAwAAagAAALLeSll919g/RXE7cH/v5D8AgMo+DgEAAAAAAAABUAMAAGoAAAAFmotnDazYP0VxO3B/7+Q/AADQPg4BAAAAAAAAAVEDAABqAAAA7j0EdAuG2D9FcTtwf+/kPwAA0T4dAQAAAAAAAAFSAwAAagAAANbhfIAJYNg/B23mN0Py5D8AANI+HQEAAAAAAAABUwMAAGoAAAC+hfWMBzrYP89okf8G9eQ/AADRPi0BAAAAAAAAAVQDAABqAAAAqilumQUU2D8ZXJJWUv3kPwAA0D4tAQAAAAAAAAFVAwAAagAAAJLN5qUD7tc/o1Po5dkC5T8AANA+PAEAAAAAAAABVgMAAGoAAADkiCe0k8LXPylLPnVhCOU/AADRPjwBAAAAAAAAAVcDAABqAAAANURowiOX1z8pSz51YQjlPwCA0T5MAQAAAAAAAAFYAwAAagAAAPIWcdJFZtc/KUs+dWEI5T8AgNE+TAEAAAAAAAABWQMAAGoAAABF0rHg1TrXPylLPnVhCOU/AADSPlwBAAAAAAAAAVoDAABqAAAAmI3y7mUP1z9lT5OtnQXlPwAA0z5cAQAAAAAAAAFbAwAAagAAAIExa/tj6dY/o1Po5dkC5T8AgNM+XAEAAAAAAAABXAMAAGoAAAD+vRsG0MjWP6NT6OXZAuU/AIDTPnsBAAAAAAAAAV0DAABqAAAAFDMED6qt1j+jU+jl2QLlPwAA1D57AQAAAAAAAAFeAwAAagAAACeo7BeEktY/ZU+TrZ0F5T8AANQ+ewEAAAAAAAABXwMAAGoAAADRBQ0fzHzWPylLPnVhCOU/AADUPnsBAAAAAAAAAWADAABqAAAAD0xlJIJs1j/tRuk8JQvlPwAA1T57AQAAAAAAAAFhAwAAagAAAE+SvSk4XNY/s0KUBOkN5T8AgNU+iwEAAAAAAAABYgMAAGoAAAAiwU0tXFHWP7NClATpDeU/AADXPosBAAAAAAAAAWMDAABqAAAAjNgVL+5L1j+zQpQE6Q3lPwCA1z6LAQAAAAAAAAFkAwAAagAAAIzYFS/uS9Y/s0KUBOkN5T8AANk+iwEAAAAAAAABZQMAAGoAAAAiwU0tXFHWP+1G6TwlC+U/AIDcPpoBAAAAAAAAAWYDAABqAAAAT5K9KThc1j8pSz51YQjlPwAA4z6aAQAAAAAAAAFnAwAAagAAADod1SBed9Y/ZU+TrZ0F5T8AAOg+qgEAAAAAAAABaAMAAGoAAAAnqOwXhJLWP6NT6OXZAuU/AADtPrkBAAAAAAAAAWkDAABqAAAA1OyrCfS91j+jU+jl2QLlPwAA8D7JAQAAAAAAAAFqAwAAagAAABYao/nR7tY/o1Po5dkC5T8AgPI+2QEAAAAAAAABawMAAGoAAADwL9LnHSXXP2VPk62dBeU/AIDzPtkBAAAAAAAAAWwDAABqAAAA8hZx0kVm1z9lT5OtnQXlPwCA8z7oAQAAAAAAAAFtAwAAagAAAPf9D71tp9c/ZU+TrZ0F5T8AgPI+6AEAAAAAAAABbgMAAGoAAAC8nlai3/jXP2VPk62dBeU/AADyPvgBAAAAAAAAAW8DAABqAAAA7FZlieNE2D8pSz51YQjlPwAA8T74AQAAAAAAAAFwAwAAagAAALH3q25Vltg/7UbpPCUL5T8AAPA+CAIAAAAAAAABcQMAAGoAAACgaWJQo/LYP3c+P8ysEOU/AADwPggCAAAAAAAAAXIDAABqAAAAkNsYMvFO2T87OuqTcBPlPwAA8D4XAgAAAAAAAAFzAwAAagAAAIJNzxM/q9k/wzFAI/gY5T8AAPA+FwIAAAAAAAABdAMAAGoAAAAGqL3z+gzaP00plrJ/HuU/AADwPjYCAAAAAAAAAXUDAABqAAAAiwKs07Zu2j9dGELRjinlPwAA8T42AgAAAAAAAAF2AwAAagAAAKhF0rHg1do/pwtDKNox5T8AgPI+RQIAAAAAAAABdwMAAGoAAADCiPiPCj3bP/f+Q38lOuU/AADyPkUCAAAAAAAAAXgDAABqAAAAs/qucViZ2z/L6Zpl+EflPwAA8j5FAgAAAAAAAAF5AwAAagAAADhVnVEU+9s/n9TxS8tV5T8AAPI+VQIAAAAAAAABegMAAGoAAAAox1MzYlfcP+3H8qIWXuU/AADyPlUCAAAAAAAAAXsDAABqAAAA7GeaGNSo3D//tp7BJWnlPwCA7j5lAgAAAAAAAAF8AwAAagAAAIg3cQFq79w/S6qfGHFx5T8AgOk+ZQIAAAAAAAABfQMAAGoAAAD3NdjtIyvdPw+mSuA0dOU/AADaPnQCAAAAAAAAAX4DAABqAAAApHqX35NW3T8PpkrgNHTlPwCAxT50AgAAAAAAAAF/AwAAagAAACPu5tQnd90/D6ZK4DR05T8AADY+lAIAAAAAAAABgAMAAGoAAACmYTbKu5fdP6/DnWraYOU/AACgPZQCAAAAAAAAAYEDAABqAAAAt/88VhVzzT/uF0nGc6zcPwAABD4AAAAAAAAAAAGCAwAAagAAAIsuzVk5aM0/UjFHGN2b3D8AADg+EAAAAAAAAAABgwMAAGoAAACLLs1ZOWjNP1IxRxjdm9w/AABQPhAAAAAAAAAAAYQDAABqAAAAW11dXV1dzT9SMUcY3ZvcPwAATD4QAAAAAAAAAAGFAwAAagAAAFtdXV1dXc0/UjFHGN2b3D8AAFI+EAAAAAAAAAABhgMAAGoAAABbXV1dXV3NP1IxRxjdm9w/AABTPhAAAAAAAAAAAYcDAABqAAAAW11dXV1dzT9SMUcY3ZvcPwAAUz4vAAAAAAAAAAGIAwAAagAAAFtdXV1dXc0/UjFHGN2b3D8AAFE+LwAAAAAAAAABiQMAAGoAAABbXV1dXV3NP94onadkodw/AABOPi8AAAAAAAAAAYoDAABqAAAAW11dXV1dzT/uF0nGc6zcPwAATT4vAAAAAAAAAAGLAwAAagAAAFtdXV1dXc0/Agf15IK33D8AAE4+PgAAAAAAAAABjAMAAGoAAABbXV1dXV3NP4b+SnQKvdw/AABRPj4AAAAAAAAAAY0DAABqAAAAW11dXV1dzT8O9qADksLcPwAAUz4+AAAAAAAAAAGOAwAAagAAAFtdXV1dXc0/DvagA5LC3D8AAFM+PgAAAAAAAAABjwMAAGoAAABbXV1dXV3NPw72oAOSwtw/AABRPj4AAAAAAAAAAZADAABqAAAAW11dXV1dzT8O9qADksLcPwAAUD4+AAAAAAAAAAGRAwAAagAAADGM7WCBUs0/hv5KdAq93D8AAFk+TgAAAAAAAAABkgMAAGoAAAAFu31kpUfNPwIH9eSCt9w/AABlPk4AAAAAAAAAAZMDAABqAAAA2+kNaMk8zT92D59V+7HcPwAAez5eAAAAAAAAAAGUAwAAagAAALEYnmvtMc0/7hdJxnOs3D8AgIs+XgAAAAAAAAABlQMAAGoAAACxGJ5r7THNP2Ig8zbsptw/AICXPmIAAAAAAAAAAZYDAABqAAAAsRiea+0xzT9iIPM27KbcPwCAoz5iAAAAAAAAAAGXAwAAagAAALEYnmvtMc0/YiDzNuym3D8AAKk+YgAAAAAAAAABmAMAAGoAAACxGJ5r7THNP2Ig8zbsptw/AICsPmIAAAAAAAAAAZkDAABqAAAA2+kNaMk8zT92D59V+7HcPwCArT5yAAAAAAAAAAGaAwAAagAAAAW7fWSlR80/hv5KdAq93D8AgK0+cgAAAAAAAAABmwMAAGoAAAAxjO1ggVLNPw72oAOSwtw/AACvPoIAAAAAAAAAAZwDAABqAAAAW11dXV1dzT+q3KKxKNPcPwCAsD6CAAAAAAAAAAGdAwAAagAAALf/PFYVc80/ustO0Dfe3D8AgLE+kQAAAAAAAAABngMAAGoAAAALohxPzYjNP8q6+u5G6dw/AICxPqEAAAAAAAAAAZ8DAABqAAAAX0T8R4WezT/aqaYNVvTcPwCAsD6wAAAAAAAAAAGgAwAAagAAAOW3Sz0Zv80/dpCou+wE3T8AAK8+sAAAAAAAAAABoQMAAGoAAABlK5syrd/NP4p/VNr7D90/AICyPsAAAAAAAAAAAaIDAABqAAAAZSubMq3fzT8yVQKnoSvdPwAAvD7AAAAAAAAAAAGjAwAAagAAAGUrmzKt380/UjNa5L9B3T8AAMM+3wAAAAAAAAABpAMAAGoAAAA5Wis20dTNP3IRsiHeV90/AIDGPu8AAAAAAAAAAaUDAABqAAAAu+bbQD20zT8K+LPPdGjdPwCAxz7vAAAAAAAAAAGmAwAAagAAAAuiHE/NiM0/Hudf7oNz3T8AAMg+7wAAAAAAAAABpwMAAGoAAADb6Q1oyTzNP5bvCV/8bd0/AADJPv8AAAAAAAAAAagDAABqAAAAV48fiA3bzD8K+LPPdGjdPwCAyj4OAQAAAAAAAAGpAwAAagAAAE/B4bK9WMw/ggBeQO1i3T8AgMw+DgEAAAAAAAABqgMAAGoAAACYruTr/arLP/oICLFlXd0/AIDNPj0BAAAAAAAAAasDAABqAAAA5JvnJD79yj/qGVySVlLdPwCAzT49AQAAAAAAAAGsAwAAagAAANjmCmXGOco/xjsEVTg83T8AAM4+PQEAAAAAAAABrQMAAGoAAADMMS6lTnbJPx5mVoiSIN0/AADOPj0BAAAAAAAAAa4DAABqAAAAlqvh6PqnyD/+h/5KdArdPwCAyz49AQAAAAAAAAGvAwAAagAAAF4llSyn2cc/ZqH8nN353D8AgMg+PQEAAAAAAAABsAMAAGoAAAD9zdhzdwDHP1ayUH7O7tw/AADJPk0BAAAAAAAAAbEDAABqAAAAb6Wsvmscxj/KuvruRuncPwCAyz5NAQAAAAAAAAGyAwAAagAAADgfYAIYTsU/QsOkX7/j3D8AAM0+XAEAAAAAAAABswMAAGoAAAACmRNGxH/EP0LDpF+/49w/AIDOPlwBAAAAAAAAAbQDAABqAAAA9uM2hky8wz/KuvruRuncPwCAzz5sAQAAAAAAAAG1AwAAagAAAELROb+MDsM/VrJQfs7u3D8AgM8+bAEAAAAAAAABtgMAAGoAAADiYBzxhHbCP9qppg1W9Nw/AADTPnwBAAAAAAAAAbcDAABqAAAAsMFuH1npwT/qmFIsZf/cPwAA2D58AQAAAAAAAAG4AwAAagAAAHwiwU0tXME//of+SnQK3T8AANk+iwEAAAAAAAABuQMAAGoAAACiJfN0ueTAPw53qmmDFd0/AADaPosBAAAAAAAAAboDAABqAAAAxSglnEVtwD8eZlaIkiDdPwAA2z6bAQAAAAAAAAG7AwAAagAAABP9xr+tAMA/MlUCp6Er3T8AgN0+mwEAAAAAAAABvAMAAGoAAAAeRbG/4z2/P8Y7BFU4PN0/AADfPpsBAAAAAAAAAb0DAABqAAAACqk1FUQ5vj/qGVySVlLdPwCA4D6qAQAAAAAAAAG+AwAAagAAAFCvmWNcSr0/ggBeQO1i3T8AgOA+qgEAAAAAAAABvwMAAGoAAADyV92qLHG8P7bNYZwahN0/AADgProBAAAAAAAAAcADAABqAAAAjgAh8vyXuz/mmmX4R6XdPwAA3z66AQAAAAAAAAHBAwAAagAAANrtIys96ro/KlcVc4TR3T8AAN4+ygEAAAAAAAABwgMAAGoAAAAm2yZkfTy6Pwr6xptXDt4/AADgPsoBAAAAAAAAAcMDAABqAAAAcMgpnb2OuT9+g3pywVvePwCA5D7ZAQAAAAAAAAHEAwAAagAAABJYDM+19rg/fgSE2LKu3j8AgOU+2QEAAAAAAAABxQMAAGoAAAC05+4Arl64P450OV2zDN8/AADmPukBAAAAAAAAAcYDAABqAAAAVHfRMqbGtz8i3ERxO3DfPwAA5z7pAQAAAAAAAAHHAwAAagAAAPYGtGSeLrc/RjumFEvZ3z8AgOg+CAIAAAAAAAAByAMAAGoAAACWlpaWlpa2P7vEWeu0JuA/AADoPggCAAAAAAAAAckDAABqAAAAPCZ5yI7+tT8NcLWEAF7gPwAA6D4IAgAAAAAAAAHKAwAAagAAADRYO/M+fLU/YxsRHkyV4D8AAOg+CAIAAAAAAAABywMAAGoAAADYzrwPXyW1P42xw51q2uA/AADoPhgCAAAAAAAAAcwDAABqAAAAKqNeM8e4tD8tUCCOARrhPwAA7D4YAgAAAAAAAAHNAwAAagAAAMoZ4E/nYbQ/GeJ91eNh4T8AgPI+JwIAAAAAAAABzgMAAGoAAABwkGFsBwu0P91eMgOZt+E/AAD5PicCAAAAAAAAAc8DAABqAAAAFgfjiCe0sz/b3ztpigriPwBAAD83AgAAAAAAAAHQAwAAagAAALx9ZKVHXbM/2WBFz3td4j8AAAI/NwIAAAAAAAAB0QMAAGoAAAAMUgbJr/CyP9nhTjVtsOI/AMACP0cCAAAAAAAAAdIDAABqAAAAXCao7BeEsj9NawIM1/3iPwAAAz9HAgAAAAAAAAHTAwAAagAAAKj6SRCAF7I/xfS14kBL4z8AAAM/RwIAAAAAAAAB1AMAAGoAAAD6zusz6KqxP8N1v0gynuM/AAADP1YCAAAAAAAAAdUDAABqAAAASqONV1A+sT+vBx2QFObjPwCAAz9WAgAAAAAAAAHWAwAAagAAAPAZD3Rw57A/n5l61/Yt5D8AwAM/ZgIAAAAAAAAB1wMAAGoAAADqMnCJSKawP4kr2B7ZdeQ/AMADP2YCAAAAAAAAAdgDAABqAAAAOu6wl9h6sD95vTVmu73kPwAABD+EAgAAAAAAAAHZAwAAagAAADrusJfYerA/ZU+TrZ0F5T8AgAQ/hAIAAAAAAAAB2gMAAGoAAAA67rCX2HqwP43lRS28SuU/AEAFP5MCAAAAAAAAAdsDAABqAAAAkJCQkJCQsD97d6N0npLlPwDABj+TAgAAAAAAAAHcAwAAagAAAJR3L3u40bA/awkBvIDa5T8AwAk/owIAAAAAAAAB3QMAAGoAAADwGQ90cOewP4WwBx2QFOY/AEANP6MCAAAAAAAAAd4DAABqAAAARrzubCj9sD9PZA0nVEbmPwBADj+yAgAAAAAAAAHfAwAAagAAAJpezmXgErE/zSQS2sxv5j8AAA8/sgIAAAAAAAAB4AMAAGoAAADuAK5emCixPwHyFTb6kOY/AAAPP8ICAAAAAAAAAeEDAABqAAAA7gCuXpgosT+rx8MCoKzmPwAADz/CAgAAAAAAAAHiAwAAagAAAEqjjVdQPrE/j6HGB4LF5j8AgA8/0gIAAAAAAAAB4wMAAGoAAACgRW1QCFSxP+2Dc33c2OY/AEAQP9ICAAAAAAAAAeQDAABqAAAA9OdMScBpsT9LZiDzNuzmPwAAED/hAgAAAAAAAAHlAwAAagAAAEiKLEJ4f7E/40wioc385j8AABA/4QIAAAAAAAAB5gMAAGoAAAD6zusz6KqxP38zJE9kDec/AIAPP/ECAAAAAAAAAecDAABqAAAApBOrJVjWsT9lDSdURibnPwAADz/xAgAAAAAAAAHoAwAAagAAAFRYahfIAbI/g+t+kWQ85z8AAA8/AQMAAAAAAAAB6QMAAGoAAABYPwkC8EKyPx/SgD/7TOc/AIAPPwEDAAAAAAAAAeoDAABqAAAAAoTI819usj/zvNclzlrnPwDADz8BAwAAAAAAAAHrAwAAagAAAAhrZ96Hr7I/yacuDKFo5z8AgBA/EAMAAAAAAAAB7AMAAGoAAAAMUgbJr/CyPxWbL2PscOc/AMAQPxADAAAAAAAAAe0DAABqAAAAEDmls9cxsz+dkoXyc3bnPwDAED8gAwAAAAAAAAHuAwAAagAAABYH44gntLM/nZKF8nN25z8AABE/IAMAAAAAAAAB7wMAAGoAAAAg1SBedza0P52ShfJzduc/AAARPyADAAAAAAAAAfADAABqAAAA1OcdJTfktD+dkoXyc3bnPwAAET8vAwAAAAAAAAHxAwAAagAAAN6c+uSup7U/YY4wujd55z8AABE/PwMAAAAAAAAB8gMAAGoAAADwOHaPTqy2PyeK24H7e+c/AAARPz8DAAAAAAAAAfMDAABqAAAAqhmxK17ctz+vgTERg4HnPwCAET9PAwAAAAAAAAH0AwAAagAAALycy8AlIrk/NXmHoAqH5z8AwBE/TwMAAAAAAAAB9QMAAGoAAADQH+ZV7We6P/10MmjOiec/AMARP14DAAAAAAAAAfYDAABqAAAA4qIA67Stuz+/cN0vkoznPwAAEj9eAwAAAAAAAAH3AwAAagAAAPYlG4B887w/NXmHoAqH5z8AABI/bgMAAAAAAAAB+AMAAGoAAAAKqTUVRDm+P6+BMRGDgec/AMAQP24DAAAAAAAAAfkDAABqAAAAHixQqgt/vz8nituB+3vnPwDADz9+AwAAAAAAAAH6AwAAagAAAJhXtZ9pYsA/YY4wujd55z8AwA8/fgMAAAAAAAAB+wMAAGoAAABParJmKRDBP2GOMLo3eec/AEAQP40DAAAAAAAAAfwDAABqAAAAhfD+In3ewT/rhYZJv37nPwAAED+NAwAAAAAAAAH9AwAAagAAAOZHu9ust8I/NXmHoAqH5z8AgA8/nQMAAAAAAAAB/gMAAGoAAABJn3eU3JDDP9FfiU6hl+c/AEAPP50DAAAAAAAAAf8DAABqAAAAfyXEUDBfxD9pRov8N6jnPwAADz+sAwAAAAAAAAEABAAAagAAAIvaoBCoIsU/jSTjOVa+5z8AAA8/rAMAAAAAAAABAQQAAGoAAABsvg3UQ9vFP+cGkK+w0ec/AAAPP7wDAAAAAAAAAQIEAABqAAAAINEKmwOJxj+D7ZFdR+LnPwCADz+8AwAAAAAAAAEDBAAAagAAAKoSmGXnK8c/G9STC97y5z8AQBA/zAMAAAAAAAABBAQAAGoAAABeJZUsp9nHP2fHlGIp++c/AAAQP8wDAAAAAAAAAQUEAABqAAAA6WYi94p8yD8twz8q7f3nPwCADz/bAwAAAAAAAAEGBAAAagAAAPA0YMza/sg/LcM/Ku395z8AQA8/2wMAAAAAAAABBwQAAGoAAADMMS6lTnbJPy3DPyrt/ec/AIAPP9sDAAAAAAAAAQgEAABqAAAAU4wchQrYyT9nx5RiKfvnPwDADz/rAwAAAAAAAAEJBAAAagAAAINEK2wOJMo/pcvpmmX45z8AgBA/6wMAAAAAAAABCgQAAGoAAACFK8pWNmXKP93PPtOh9ec/AMAQP/sDAAAAAAAAAQsEAABqAAAAX0H5RIKbyj8b1JML3vLnPwDAED/7AwAAAAAAAAEMBAAAagAAAAyGuDbyxso/G9STC97y5z8AQBA/CgQAAAAAAAABDQQAAGoAAACM+QcshufKPxvUkwve8uc/AAAQPwoEAAAAAAAAAQ4EAABqAAAA5JvnJD79yj8b1JML3vLnPwDADj8KBAAAAAAAAAEPBAAAagAAAOSb5yQ+/co/G9STC97y5z8AwA0/GgQAAAAAAAABEAQAAGoAAADkm+ckPv3KPxvUkwve8uc/AEANPxoEAAAAAAAAAREEAABqAAAAucp3KGLyyj8b1JML3vLnPwCADT8aBAAAAAAAAAESBAAAagAAALXj2D06sco/V9joQxrw5z8AQA0/GgQAAAAAAAABEwQAAGoAAACy/DlTEnDKP5XcPXxW7ec/AAANPzkEAAAAAAAAARQEAABqAAAAg0QrbA4kyj+V3D18Vu3nPwCADD85BAAAAAAAAAEVBAAAagAAACm7rIguzck/ldw9fFbt5z8AgAs/SQQAAAAAAAABFgQAAGoAAACiYL6ocmvJP1fY6EMa8Oc/AIAKP1gEAAAAAAAAARcEAABqAAAAmpKA0yLpyD/dzz7TofXnPwBACj9YBAAAAAAAAAEYBAAAagAAAL6Vsvquccg/LcM/Ku395z8AgAo/aAQAAAAAAAABGQQAAGoAAACM9gQpg+THP3m2QIE4Bug/AEALP2gEAAAAAAAAARoEAABqAAAAA7V3Xp9Bxz9PoZdnCxToPwDACz9oBAAAAAAAAAEbBAAAagAAACDRCpsDicY/YZBDhhof6D8AwAs/hwQAAAAAAAABHAQAAGoAAADqSr7er7rFP29/76QpKug/AAAMP4cEAAAAAAAAAR0EAABqAAAA3pXhHjj3xD+7cvD7dDLoPwAADD+HBAAAAAAAAAEeBAAAagAAAFJttWksE8Q/RWpGi/w36D8AQAs/hwQAAAAAAAABHwQAAGoAAAAY52it2ETDPwlm8VLAOug/AAALP6YEAAAAAAAAASAEAABqAAAA4mAc8YR2wj/NYZwahD3oPwAACz+mBAAAAAAAAAEhBAAAagAAAKvazzQxqME/zWGcGoQ96D8AAAs/pgQAAAAAAAABIgQAAGoAAACiJfN0ueTAPwlm8VLAOug/AAALP6YEAAAAAAAAASMEAABqAAAAlnAWtUEhwD9FakaL/DfoPwCACz+2BAAAAAAAAAEkBAAAagAAAL7Uk/Hbpb4/RWpGi/w36D8AQAs/tgQAAAAAAAABJQQAAGoAAABQr5ljXEq9P0VqRov8N+g/AAALP8YEAAAAAAAAASYEAABqAAAA6Imf1dzuuz9FakaL/DfoPwAACz/GBAAAAAAAAAEnBAAAagAAANrtIys96ro/RWpGi/w36D8AgAs/5QQAAAAAAAABKAQAAGoAAADMUaiAneW5P0VqRov8N+g/AMALP+UEAAAAAAAAASkEAABqAAAAaPrrx20MuT9FakaL/DfoPwCADD/lBAAAAAAAAAEqBAAAagAAAASjLw8+M7g/f26bwzg16D8AQAw/5QQAAAAAAAABKwQAAGoAAABQqZNdVkS3P/d2RTSxL+g/AAAMP/UEAAAAAAAAASwEAABqAAAA7FHXpCZrtj/lh5kVoiToPwCADD/1BAAAAAAAAAEtBAAAagAAAN6c+uSup7U/EZ1CL88W6D8AwA0/BAUAAAAAAAABLgQAAGoAAADU5x0lN+S0P+++6vGwAOg/AAAOPwQFAAAAAAAAAS8EAABqAAAAINUgXnc2tD+V3D18Vu3nPwCADT8UBQAAAAAAAAEwBAAAagAAAGzCI5e3iLM/cf7lPjjX5z8AgAw/FAUAAAAAAAABMQQAAGoAAABi9OXBZwazPz0x4uIKtuc/AIALPyMFAAAAAAAAATIEAABqAAAAssiH5c+Zsj/RX4lOoZfnPwDADD8jBQAAAAAAAAEzBAAAagAAAK7h6PqnWLI/25baKrBz5z8AAA8/MwUAAAAAAAABNAQAAGoAAABYPwkC8EKyPx/SgD/7TOc/AEAQPzMFAAAAAAAAATUEAABqAAAAqPpJEIAXsj+RItBtcxjnPwDAED9DBQAAAAAAAAE2BAAAagAAAKj6SRCAF7I/s38eRaDb5j8AQBA/QwUAAAAAAAABNwQAAGoAAACo+kkQgBeyPxHhwVQJnOY/AAAQP1IFAAAAAAAAATgEAABqAAAAqPpJEIAXsj8lT2QNJ1TmPwAAED9SBQAAAAAAAAE5BAAAagAAAKj6SRCAF7I/vbRcVcwR5j8AgBA/UgUAAAAAAAABOgQAAGoAAACo+kkQgBeyP5UeqtWtzOU/AEAQP2IFAAAAAAAAATsEAABqAAAAqPpJEIAXsj8hlfb+Q3/lPwAAED9iBQAAAAAAAAE8BAAAagAAAKj6SRCAF7I/5Q+YYBYv5T8AwA4/cgUAAAAAAAABPQQAAGoAAABUWGoXyAGyP6uKOcLo3uQ/AEANP3IFAAAAAAAAAT4EAABqAAAA/rWKHhDssT/pDYWUM4nkPwCADT+BBQAAAAAAAAE/BAAAagAAAP61ih4Q7LE/rYgm9gU55D8AwA4/gQUAAAAAAAABQAQAAGoAAAD+tYoeEOyxP+0LcshQ4+M/AMAOP5EFAAAAAAAAAUEEAABqAAAAVFhqF8gBsj+fl2cLFIjjPwAADz+RBQAAAAAAAAFCBAAAagAAAFg/CQLwQrI/kSeyhhMq4z8AAA8/oAUAAAAAAAABQwQAAGoAAACu4ej6p1iyP7+7UTpPyeI/AAAPP6AFAAAAAAAAAUQEAABqAAAAXCao7BeEsj9zR0d9Em7iPwCACz+wBQAAAAAAAAFFBAAAagAAAAhrZ96Hr7I/r8qST10Y4j8AwAY/sAUAAAAAAAABRgQAAGoAAAAIa2feh6+yP2VWiJIgveE/AEADP8AFAAAAAAAAAUcEAABqAAAACGtn3oevsj9n1X4sL2rhPwAAAT/ABQAAAAAAAAFIBAAAagAAALLIh+XPmbI/tUd2HYkf4T8AwAA/zwUAAAAAAAABSQQAAGoAAABcJqjsF4SyPxWpGS3y3+A/AEABP88FAAAAAAAAAUoEAABqAAAAXCao7BeEsj83BmgEH6PgPwDAAT/fBQAAAAAAAAFLBAAAagAAAFwmqOwXhLI/9Um4ieJ24D8AwAE/3wUAAAAAAAABTAQAAGoAAACyyIflz5myPzmFXp4tUOA/AAADP+8FAAAAAAAAAU0EAABqAAAAXA1H1z/Fsj8HuFpCAC/gPwCABD/vBQAAAAAAAAFOBAAAagAAAAxSBsmv8LI/XeKsdVoT4D8AAAY//gUAAAAAAAABTwQAAGoAAAAQOaWz1zGzP2YZ/lFp798/AEAHP/4FAAAAAAAAAVAEAABqAAAAbMIjl7eIsz+aZfhHpb3fPwBACD8OBgAAAAAAAAFRBAAAagAAABrugXNP9bM/4qCeXPCW3z8AQAk/DgYAAAAAAAABUgQAAGoAAADKGeBP52G0P5rk7uGzat8/AAAJPw4GAAAAAAAAAVMEAABqAAAA1OcdJTfktD/iH5X2/kPfPwCACD8dBgAAAAAAAAFUBAAAagAAADRYO/M+fLU/nmPle8IX3z8AQAg/HQYAAAAAAAABVQQAAGoAAADoaji6/im2P96ei5AN8d4/AAAIPy0GAAAAAAAAAVYEAABqAAAAnH01gb7Xtj+i4tsV0cTePwCACT8tBgAAAAAAAAFXBAAAagAAAKoZsSte3Lc/bhXYuaOj3j8AgAw/PQYAAAAAAAABWAQAAGoAAAC8tSzW/eC4PzpI1F12gt4/AAAPPz0GAAAAAAAAAVkEAABqAAAA0DhHa8Umuj8aanwgWGzePwAAEj9MBgAAAAAAAAFaBAAAagAAAI4AIfL8l7s/foN6csFb3j8AQBQ/TAYAAAAAAAABWwQAAGoAAABQr5ljXEq9P2qUzlOyUN4/AIAWP1wGAAAAAAAAAVwEAABqAAAAvrsy3APnvj9epSI1o0XePwCAFz9cBgAAAAAAAAFdBAAAagAAAEO11aaxTMA/wr4ghww13j8AQBg/bAYAAAAAAAABXgQAAGoAAAD8rnFYmTvBP5LxHCvfE94/AEAYP2wGAAAAAAAAAV8EAABqAAAAiNedDaUfwj/WLMM/Ku3dPwAAGD97BgAAAAAAAAFgBAAAagAAABcAysKwA8M/knATxe3A3T8AQBU/ewYAAAAAAAABYQQAAGoAAAB4V4Z74NzDP9qrudk4mt0/AMARP4sGAAAAAAAAAWIEAABqAAAAhAxjO1igxD8e51/ug3PdPwCABT+LBgAAAAAAAAFjBAAAagAAAGXwz/7zWMU/+ggIsWVd3T8AAOw+jgYAAAAAAAABZAQAAGoAAABE1DzCjxHGP9YqsHNHR90/AICiPo4GAAAAAAAAAWUEAABqAAAA2puCw2V70T+ZSzeAfIXtPwAAJD4AAAAAAAAAAAFmBAAAagAAAARt8r9BhtE/0U+MuLiC7T8AAGM+EAAAAAAAAAABZwQAAGoAAAAxPmK8HZHRP9FPjLi4gu0/AACAPhAAAAAAAAAAAWgEAABqAAAA8fcJt2eh0T8PVOHw9H/tPwAAgj4QAAAAAAAAAAFpBAAAagAAABzJebNDrNE/D1Th8PR/7T8AgIo+EAAAAAAAAAABagQAAGoAAABJmumvH7fRPw9U4fD0f+0/AICMPhAAAAAAAAAAAWsEAABqAAAAdGtZrPvB0T8PVOHw9H/tPwAAjj4gAAAAAAAAAAFsBAAAagAAADQlAadF0tE/h1yLYW167T8AAJA+IAAAAAAAAAABbQQAAGoAAAD23qihj+LRP8Vg4Jmpd+0/AACTPiAAAAAAAAAAAW4EAABqAAAAtphQnNny0T+1cTR7mmztPwAAlT4vAAAAAAAAAAFvBAAAagAAAA47MJWRCNI/ZX4zJE9k7T8AgJ0+LwAAAAAAAAABcAQAAGoAAADO9NeP2xjSP6OCiFyLYe0/AICoPj8AAAAAAAAAAXEEAABqAAAAjq5/iiUp0j9Tj4cFQFntPwAAtD4/AAAAAAAAAAFyBAAAagAAALt/74YBNNI/kZPcPXxW7T8AgL8+PwAAAAAAAAABcwQAAGoAAADlUF+D3T7SPwechq70UO0/AADFPj8AAAAAAAAAAXQEAABqAAAAezmXgUtE0j8HnIau9FDtPwAAxz5PAAAAAAAAAAF1BAAAagAAADvzPnyVVNI/kZPcPXxW7T8AAMk+TwAAAAAAAAABdgQAAGoAAADS23Z6A1rSP1OPhwVAWe0/AIDLPk8AAAAAAAAAAXcEAABqAAAA0tt2egNa0j+jgohci2HtPwCAyj5eAAAAAAAAAAF4BAAAagAAADvzPnyVVNI/tXE0e5ps7T8AgMk+XgAAAAAAAAABeQQAAGoAAAClCgd+J0/SP4dci2Fteu0/AIDHPm4AAAAAAAAAAXoEAABqAAAAezmXgUtE0j+ZSzeAfIXtPwCAxj59AAAAAAAAAAF7BAAAagAAALt/74YBNNI/qzrjnouQ7T8AAMU+fQAAAAAAAAABfAQAAGoAAAD4xUeMtyPSP/Ut5PXWmO0/AADEPo0AAAAAAAAAAX0EAABqAAAAoyNok/8N0j8FHZAU5qPtPwAAwz6NAAAAAAAAAAF+BAAAagAAAEuBiJpH+NE/VRCRazGs7T8AAME+nQAAAAAAAAABfwQAAGoAAABe9nCjId3RPxcMPDP1ru0/AIDBPp0AAAAAAAAAAYAEAABqAAAAdGtZrPvB0T/bB+f6uLHtPwCAwj6sAAAAAAAAAAGBBAAAagAAAIfgQbXVptE/Zf88ikC37T8AgMM+rAAAAAAAAAABggQAAGoAAAAxPmK8HZHRP2X/PIpAt+0/AADFPrwAAAAAAAAAAYMEAABqAAAA2puCw2V70T9l/zyKQLftPwCAxT7MAAAAAAAAAAGEBAAAagAAABni2sgba9E/Zf88ikC37T8AgMU+zAAAAAAAAAABhQQAAGoAAADtEGvMP2DRP2X/PIpAt+0/AADHPswAAAAAAAAAAYYEAABqAAAAVygzztFa0T/bB+f6uLHtPwCAyD7bAAAAAAAAAAGHBAAAagAAAO0Qa8w/YNE/Fww8M/Wu7T8AgMs+2wAAAAAAAAABiAQAAGoAAAAZ4trIG2vRPwUdkBTmo+0/AADPPtsAAAAAAAAAAYkEAABqAAAARLNKxfd10T/1LeT11pjtPwCA1j7rAAAAAAAAAAGKBAAAagAAAARt8r9BhtE/MTI5LhOW7T8AAOA+6wAAAAAAAAABiwQAAGoAAABcD9K4+ZvRP+M+ONfHje0/AADnPusAAAAAAAAAAYwEAABqAAAAsbGxsbGx0T8hQ40PBIvtPwCA7D76AAAAAAAAAAGNBAAAagAAAHRrWaz7wdE/mUs3gHyF7T8AAO8+GgEAAAAAAAABjgQAAGoAAADJDTmls9fRP9FPjLi4gu0/AIDwPhoBAAAAAAAAAY8EAABqAAAAi8fgn/3n0T+ZSzeAfIXtPwCA8D4aAQAAAAAAAAGQBAAAagAAAEuBiJpH+NE/4z4418eN7T8AAPA+GgEAAAAAAAABkQQAAGoAAAB2UviWIwPSP/Ut5PXWmO0/AIDsPikBAAAAAAAAAZIEAABqAAAAdlL4liMD0j/LGDvcqabtPwAA6T4pAQAAAAAAAAGTBAAAagAAAEuBiJpH+NE/KfvnUQS67T8AgOQ+SQEAAAAAAAABlAQAAGoAAACLx+Cf/efRP4PdlMdeze0/AIDhPkkBAAAAAAAAAZUEAABqAAAAnjzJqNfM0T9dyOutMdvtPwAA3D5JAQAAAAAAAAGWBAAAagAAAIfgQbXVptE/a7eXzEDm7T8AANU+SQEAAAAAAAABlwQAAGoAAABvhLrB04DRP7eqmCOM7u0/AIDPPlgBAAAAAAAAAZgEAABqAAAAVygzztFa0T+3qpgjjO7tPwAAzD5YAQAAAAAAAAGZBAAAagAAAD/Mq9rPNNE/t6qYI4zu7T8AgMs+aAEAAAAAAAABmgQAAGoAAABVQZTjqRnRPzGzQpQE6e0/AIDNPmgBAAAAAAAAAZsEAABqAAAA/Z606vED0T+nu+wEfePtPwCA1D53AQAAAAAAAAGcBAAAagAAAD3lDPCn89A/lcxA5m3Y7T8AAN0+dwEAAAAAAAABnQQAAGoAAACo/NTxOe7QP4PdlMdeze0/AADoPocBAAAAAAAAAZ4EAABqAAAAPeUM8Kfz0D8p++dRBLrtPwCA8z6HAQAAAAAAAAGfBAAAagAAAJKH7OhfCdE/Fww8M/Wu7T8AAPw+lwEAAAAAAAABoAQAAGoAAAAV+zve8ynRP0Mh5Uwioe0/AMABP5cBAAAAAAAAAaEEAABqAAAALFfD0fVP0T/jPjjXx43tPwBAAz+mAQAAAAAAAAGiBAAAagAAAESzSsX3ddE/D1Th8PR/7T8AwAM/pgEAAAAAAAABowQAAGoAAABcD9K4+ZvRP7VxNHuabO0/AAAEP7YBAAAAAAAAAaQEAABqAAAASZrprx+30T+jgohci2HtPwAABD+2AQAAAAAAAAGlBAAAagAAADQlAadF0tE/o4KIXIth7T8AwAE/ygEAAAAAAAABpgQAAGoAAABe9nCjId3RPyl63usSZ+0/AAD9PsoBAAAAAAAAAacEAABqAAAA9t6ooY/i0T/FYOCZqXftPwCA9T7ZAQAAAAAAAAGoBAAAagAAAF72cKMh3dE/mUs3gHyF7T8AgO0+2QEAAAAAAAABqQQAAGoAAAA0JQGnRdLRP/Ut5PXWmO0/AADqPtkBAAAAAAAAAaoEAABqAAAAdGtZrPvB0T8XDDwz9a7tPwAA6D7pAQAAAAAAAAGrBAAAagAAABzJebNDrNE/7faSGci87T8AgOY+6QEAAAAAAAABrAQAAGoAAAAxPmK8HZHRP4PdlMdeze0/AADlPvgBAAAAAAAAAa0EAABqAAAARLNKxfd10T8N1epW5tLtPwCA5D74AQAAAAAAAAGuBAAAagAAAFcoM87RWtE/XcjrrTHb7T8AAOU+CAIAAAAAAAABrwQAAGoAAABsnRvXqz/RP5XMQOZt2O0/AIDnPggCAAAAAAAAAbAEAABqAAAAFfs73vMp0T9L2T+PItDtPwAA6z4YAgAAAAAAAAGxBAAAagAAAL9YXOU7FNE/7faSGci87T8AAO4+GAIAAAAAAAABsgQAAGoAAACSh+zoXwnRPxcMPDP1ru0/AIDxPicCAAAAAAAAAbMEAABqAAAAkofs6F8J0T/1LeT11pjtPwAA9T4nAgAAAAAAAAG0BAAAagAAAChwJOfNDtE/D1Th8PR/7T8AAPk+NwIAAAAAAAABtQQAAGoAAADqKczhFx/RP6OCiFyLYe0/AAD/PkcCAAAAAAAAAbYEAABqAAAA1bTj2D060T+BpDAfbUvtPwBAAz9HAgAAAAAAAAG3BAAAagAAAMI/+89jVdE/H8KDqRI47T8AAAU/VgIAAAAAAAABuAQAAGoAAACvyhLHiXDRPxPT14oDLe0/AMAFP1YCAAAAAAAAAbkEAABqAAAAmlUqvq+L0T8T09eKAy3tPwBABT9mAgAAAAAAAAG6BAAAagAAAPH3CbdnodE/H8KDqRI47T8AAAU/ZgIAAAAAAAABuwQAAGoAAACxsbGxsbHRPwechq70UO0/AIAEP3UCAAAAAAAAAbwEAABqAAAA3oIhro280T+1cTR7mmztPwCAAz91AgAAAAAAAAG9BAAAagAAAHRrWaz7wdE/4z4418eN7T8AgAE/hQIAAAAAAAABvgQAAGoAAADegiGujbzRP8sYO9yppu0/AAD/PoUCAAAAAAAAAb8EAABqAAAAsbGxsbGx0T8p++dRBLrtPwCA+j6FAgAAAAAAAAHABAAAagAAAIfgQbXVptE/S9k/jyLQ7T8AgPc+pAIAAAAAAAABwQQAAGoAAADHJpq6i5bRP13I660x2+0/AID1PqQCAAAAAAAAAcIEAABqAAAABG3yv0GG0T8fxJZ19d3tPwCA9D6kAgAAAAAAAAHDBAAAagAAAESzSsX3ddE/XcjrrTHb7T8AAPc+pAIAAAAAAAABxAQAAGoAAACE+aLKrWXRP0vZP48i0O0/AAD8PrQCAAAAAAAAAcUEAABqAAAAVygzztFa0T917uioT8LtPwBAAT+0AgAAAAAAAAHGBAAAagAAAMI/+89jVdE/Fww8M/Wu7T8AwAU/xAIAAAAAAAABxwQAAGoAAADCP/vPY1XRP/Ut5PXWmO0/AEAIP8QCAAAAAAAAAcgEAABqAAAA7RBrzD9g0T+HXIthbXrtPwCACj/TAgAAAAAAAAHJBAAAagAAAK/KEseJcNE/o4KIXIth7T8AgAw/0wIAAAAAAAABygQAAGoAAAAEbfK/QYbRP4GkMB9tS+0/AIAOP+MCAAAAAAAAAcsEAABqAAAAXA/SuPmb0T8fwoOpEjjtPwBADj/jAgAAAAAAAAHMBAAAagAAABzJebNDrNE/E9PXigMt7T8AAA0/8gIAAAAAAAABzQQAAGoAAADegiGujbzRP8Xf1jO4JO0/AMALP/ICAAAAAAAAAc4EAABqAAAACVSRqmnH0T/XzoJSxy/tPwDACj/yAgAAAAAAAAHPBAAAagAAADQlAadF0tE/MbEvyCFD7T8AgAk/AgMAAAAAAAAB0AQAAGoAAADJDTmls9fRP5GT3D18Vu0/AEAJPwIDAAAAAAAAAdEEAABqAAAAXvZwoyHd0T8pet7rEmftPwAACT8SAwAAAAAAAAHSBAAAagAAAF72cKMh3dE/h1yLYW167T8AAAk/EgMAAAAAAAAB0wQAAGoAAABe9nCjId3RP5lLN4B8he0/AEAIPyEDAAAAAAAAAdQEAABqAAAAyQ05pbPX0T/jPjjXx43tPwCABz8hAwAAAAAAAAHVBAAAagAAADQlAadF0tE/MTI5LhOW7T8AgAY/MQMAAAAAAAAB1gQAAGoAAACePMmo18zRPzEyOS4Tlu0/AEAGPzEDAAAAAAAAAdcEAABqAAAACVSRqmnH0T/jPjjXx43tPwAABj8xAwAAAAAAAAHYBAAAagAAAHRrWaz7wdE/mUs3gHyF7T8AgAY/MQMAAAAAAAAB2QQAAGoAAADegiGujbzRP8Vg4Jmpd+0/AEAHP0EDAAAAAAAAAdoEAABqAAAA3oIhro280T9lfjMkT2TtPwBACD9QAwAAAAAAAAHbBAAAagAAAHRrWaz7wdE/B5yGrvRQ7T8AQAk/YAMAAAAAAAAB3AQAAGoAAACePMmo18zRP2+1hABeQO0/AMAKP2ADAAAAAAAAAd0EAABqAAAA9t6ooY/i0T8T09eKAy3tPwAADT9gAwAAAAAAAAHeBAAAagAAAOFpwJi1/dE/A+QrbPQh7T8AgBA/bwMAAAAAAAAB3wQAAGoAAADO9NeP2xjSP7PwKhWpGe0/AAATP28DAAAAAAAAAeAEAABqAAAAu3/vhgE00j+z8CoVqRntPwCAFT9/AwAAAAAAAAHhBAAAagAAADvzPnyVVNI/A+QrbPQh7T8AQBU/fwMAAAAAAAAB4gQAAGoAAAAoflZzu2/SP9fOglLHL+0/AAAUP48DAAAAAAAAAeMEAABqAAAAfyA2bHOF0j+BpDAfbUvtPwDAEj+eAwAAAAAAAAHkBAAAagAAAD/a3Wa9ldI/o4KIXIth7T8AQBI/ngMAAAAAAAAB5QQAAGoAAABqq01jmaDSP4dci2Fteu0/AIARP64DAAAAAAAAAeYEAABqAAAAAJSFYQem0j/jPjjXx43tPwAAET+uAwAAAAAAAAHnBAAAagAAAACUhWEHptI/BR2QFOaj7T8AgBA/vgMAAAAAAAAB6AQAAGoAAABqq01jmaDSPxcMPDP1ru0/AIAPP74DAAAAAAAAAekEAABqAAAA1cIVZSub0j8p++dRBLrtPwAADj/NAwAAAAAAAAHqBAAAagAAAD/a3Wa9ldI/7faSGci87T8AQAw/zQMAAAAAAAAB6wQAAGoAAAAVCW5q4YrSP+32khnIvO0/AIALP80DAAAAAAAAAewEAABqAAAAUk/Gb5d60j8p++dRBLrtPwCACz/NAwAAAAAAAAHtBAAAagAAACh+VnO7b9I/Fww8M/Wu7T8AwAs/3QMAAAAAAAAB7gQAAGoAAAD9rOZ232TSPwUdkBTmo+0/AIAMP90DAAAAAAAAAe8EAABqAAAAaMSueHFf0j+rOuOei5DtPwDADD/sAwAAAAAAAAHwBAAAagAAAGjErnhxX9I/0U+MuLiC7T8AgA0//AMAAAAAAAAB8QQAAGoAAAD9rOZ232TSP7VxNHuabO0/AMAOP/wDAAAAAAAAAfIEAABqAAAAkpUedU1q0j8ZizLNA1ztPwCAED/8AwAAAAAAAAHzBAAAagAAAL1mjnEpddI/gaQwH21L7T8AABI/DAQAAAAAAAAB9AQAAGoAAAB/IDZsc4XSP2+1hABeQO0/AEATPwwEAAAAAAAAAfUEAABqAAAA1cIVZSub0j8fwoOpEjjtPwAAEz8bBAAAAAAAAAH2BAAAagAAACxl9V3jsNI/H8KDqRI47T8AABM/GwQAAAAAAAAB9wQAAGoAAAAX8AxVCczSP+e9LnHWOu0/AAATPysEAAAAAAAAAfgEAABqAAAABHskTC/n0j+BpDAfbUvtPwAAEz8rBAAAAAAAAAH5BAAAagAAAFwdBEXn/NI/kZPcPXxW7T8AwBE/OwQAAAAAAAAB+gQAAGoAAACH7nNBwwfTP7VxNHuabO0/AMAQPzsEAAAAAAAAAfsEAABqAAAAHNerPzEN0z/RT4y4uILtPwAADz9KBAAAAAAAAAH8BAAAagAAAIfuc0HDB9M/9S3k9daY7T8AwA0/SgQAAAAAAAAB/QQAAGoAAADENMxGeffSP1UQkWsxrO0/AAALP1oEAAAAAAAAAf4EAABqAAAAb5LsTcHh0j8p++dRBLrtPwCABz9aBAAAAAAAAAH/BAAAagAAAIIH1VabxtI/de7oqE/C7T8AwAQ/aQQAAAAAAAABAAUAAGoAAAAAlIVhB6bSP3Xu6KhPwu0/AIACP2kEAAAAAAAAAQEFAABqAAAA6Df+bQWA0j8p++dRBLrtPwCAAT95BAAAAAAAAAECBQAAagAAAGjErnhxX9I/Fww8M/Wu7T8AAAE/eQQAAAAAAAABAwUAAGoAAABQaCeFbznSPwUdkBTmo+0/AIABP4kEAAAAAAAAAQQFAABqAAAAzvTXj9sY0j/jPjjXx43tPwBAAj+JBAAAAAAAAAEFBQAAagAAAHZS+JYjA9I/xWDgmal37T8AwAM/mAQAAAAAAAABBgUAAGoAAAC2mFCc2fLRP6OCiFyLYe0/AAAGP5gEAAAAAAAAAQcFAABqAAAAi8fgn/3n0T+BpDAfbUvtPwBACD+oBAAAAAAAAAEIBQAAagAAAPbeqKGP4tE/H8KDqRI47T8AAAs/qAQAAAAAAAABCQUAAGoAAACLx+Cf/efRPwPkK2z0Ie0/AMAMP7gEAAAAAAAAAQoFAABqAAAAIbAYnmvt0T/fBdQu1gvtPwAADj+4BAAAAAAAAAELBQAAagAAAEuBiJpH+NE/fyMnuXv47D8AwA4/xwQAAAAAAAABDAUAAGoAAAB2UviWIwPSP6s40NKo6uw/AIAPP8cEAAAAAAAAAQ0FAABqAAAAOAygkW0T0j+bSSS0md/sPwCADj/XBAAAAAAAAAEOBQAAagAAAM7014/bGNI/m0kktJnf7D8AwA0/1wQAAAAAAAABDwUAAGoAAADO9NeP2xjSP280e5ps7ew/AAAMP9cEAAAAAAAAARAFAABqAAAAOAygkW0T0j8bCilnEgntPwDACj/XBAAAAAAAAAERBQAAagAAAKMjaJP/DdI/xd/WM7gk7T8AAAM/9gQAAAAAAAABEgUAAGoAAAB2UviWIwPSP/ms2o/lRe0/AADxPvYEAAAAAAAAARMFAABqAAAAtphQnNny0T8pet7rEmftPwAAwj4GBQAAAAAAAAEUBQAAagAAAPbeqKGP4tE/IUONDwSL7T8AAIg+BgUAAAAAAAABFQUAAGoAAAD23qihj+LRPxcMPDP1ru0/AAAmPjUFAAAAAAAAARYFAABqAAAAJYmF/KXN0D+jgohci2HtPwAATD4AAAAAAAAAAAEXBQAAagAAAFBa9fiB2NA/GYsyzQNc7T8AgIw+DwAAAAAAAAABGAUAAGoAAADlQi33793QPxmLMs0DXO0/AACePg8AAAAAAAAAARkFAABqAAAA5UIt9+/d0D8ZizLNA1ztPwAAmj4PAAAAAAAAAAEaBQAAagAAAOVCLffv3dA/GYsyzQNc7T8AAJw+HwAAAAAAAAABGwUAAGoAAADlQi33793QPxmLMs0DXO0/AACcPh8AAAAAAAAAARwFAABqAAAA5UIt9+/d0D8ZizLNA1ztPwAAnD4fAAAAAAAAAAEdBQAAagAAAOVCLffv3dA/GYsyzQNc7T8AAJw+HwAAAAAAAAABHgUAAGoAAADlQi33793QPxmLMs0DXO0/AACcPi4AAAAAAAAAAR8FAABqAAAAUFr1+IHY0D8ZizLNA1ztPwAAnD4uAAAAAAAAAAEgBQAAagAAAFBa9fiB2NA/GYsyzQNc7T8AgKM+PgAAAAAAAAABIQUAAGoAAABQWvX4gdjQPxmLMs0DXO0/AACwPj4AAAAAAAAAASIFAABqAAAAUFr1+IHY0D9Tj4cFQFntPwCAvT4+AAAAAAAAAAEjBQAAagAAAFBa9fiB2NA/U4+HBUBZ7T8AAM0+PgAAAAAAAAABJAUAAGoAAABQWvX4gdjQP1OPhwVAWe0/AIDZPk4AAAAAAAAAASUFAABqAAAAUFr1+IHY0D9Tj4cFQFntPwCA5T5OAAAAAAAAAAEmBQAAagAAAFBa9fiB2NA/U4+HBUBZ7T8AAOw+TgAAAAAAAAABJwUAAGoAAADlQi33793QPxmLMs0DXO0/AADxPk4AAAAAAAAAASgFAABqAAAAeytl9V3j0D+jgohci2HtPwAA8z5dAAAAAAAAAAEpBQAAagAAABAUnfPL6NA/o4KIXIth7T8AgPM+XQAAAAAAAAABKgUAAGoAAAAQFJ3zy+jQP6OCiFyLYe0/AAD0Pl0AAAAAAAAAASsFAABqAAAAEBSd88vo0D+jgohci2HtPwAA9D5dAAAAAAAAAAEsBQAAagAAABAUnfPL6NA/o4KIXIth7T8AgPI+bQAAAAAAAAABLQUAAGoAAAB7K2X1XePQP6OCiFyLYe0/AADyPm0AAAAAAAAAAS4FAABqAAAA5UIt9+/d0D+jgohci2HtPwAA8z5tAAAAAAAAAAEvBQAAagAAALtxvfoT09A/o4KIXIth7T8AgPU+bQAAAAAAAAABMAUAAGoAAABjz90BXL3QP6OCiFyLYe0/AAD2Pn0AAAAAAAAAATEFAABqAAAA41uODMic0D+jgohci2HtPwAA9T67AAAAAAAAAAEyBQAAagAAAGHoPhc0fNA/ZX4zJE9k7T8AgPQ+uwAAAAAAAAABMwUAAGoAAAC0o38lxFDQP7VxNHuabO0/AAD1PssAAAAAAAAAATQFAABqAAAABl/AM1Ql0D8PVOHw9H/tPwCA9D7aAAAAAAAAAAE1BQAAagAAAFeSIosQ3s8/4z4418eN7T8AAPQ+6gAAAAAAAAABNgUAAGoAAAAn83S55FDPP0Mh5Uwioe0/AAD0PuoAAAAAAAAAATcFAABqAAAAn7Hn7gCuzj9VEJFrMaztPwAA9D7qAAAAAAAAAAE4BQAAagAAAI/8Ci+J6s0/Fww8M/Wu7T8AAPQ+6gAAAAAAAAABOQUAAGoAAACBYI+E6eXMPxcMPDP1ru0/AAD0PgkBAAAAAAAAAToFAABqAAAARfOj3W3Wyz/LGDvcqabtPwAA9D4JAQAAAAAAAAE7BQAAagAAALXj2D06sco/9S3k9daY7T8AAPQ+CQEAAAAAAAABPAUAAGoAAAD5Ap6hKoHJP+M+ONfHje0/AAD1PhkBAAAAAAAAAT0FAABqAAAAuK4TEIcwyD/FYOCZqXftPwCA9z4ZAQAAAAAAAAE+BQAAagAAAHtaiX7j38Y/GYsyzQNc7T8AAPo+GQEAAAAAAAABPwUAAGoAAAA9Bv/sP4/FP4GkMB9tS+0/AID8PigBAAAAAAAAAUAFAABqAAAAKoPkV3hJxD9dxtjhTjXtPwAA/D4oAQAAAAAAAAFBBQAAagAAAELROb+MDsM/xd/WM7gk7T8AAPw+OAEAAAAAAAABQgUAAGoAAAAuTh8qxcjBP7PwKhWpGe0/AAD8PjgBAAAAAAAAAUMFAABqAAAAG8sElf2CwD8t+dSFIRTtPwAA/D5IAQAAAAAAAAFEBQAAagAAABR3c+qTu74/3wXULtYL7T8AAPw+SAEAAAAAAAABRQUAAGoAAACcnJycnJy8P98F1C7WC+0/AAD9PlcBAAAAAAAAAUYFAABqAAAAgGSlR12Tuj/fBdQu1gvtPwCA/T5XAQAAAAAAAAFHBQAAagAAALy1LNb94Lg/3wXULtYL7T8AgP0+ZwEAAAAAAAABSAUAAGoAAACmS3NWDlq3P98F1C7WC+0/AID8PmcBAAAAAAAAAUkFAABqAAAAPCZ5yI7+tT/fBdQu1gvtPwAA/D53AQAAAAAAAAFKBQAAagAAAH5FPix/zrQ/3wXULtYL7T8AAPw+dwEAAAAAAAABSwUAAGoAAADGS6J6l9+zP98F1C7WC+0/AAD9PoYBAAAAAAAAAUwFAABqAAAAYvTlwWcGsz+REtPXigPtPwAA9z6GAQAAAAAAAAFNBQAAagAAAAKEyPNfbrI/CRt9SAP+7D8AgO0+lgEAAAAAAAABTgUAAGoAAABUWGoXyAGyP/kr0Sn08uw/AIDRPpYBAAAAAAAAAU8FAABqAAAApBOrJVjWsT+bSSS0md/sPwCArT61AQAAAAAAAAFQBQAAagAAAMwxLqVOdsk/XQpYB4m66z8AADQ+AAAAAAAAAAABUQUAAGoAAACiYL6ocmvJP10KWAeJuus/AAB4Pg8AAAAAAAAAAVIFAABqAAAAzDEupU52yT9dClgHibrrPwAAjD4PAAAAAAAAAAFTBQAAagAAAPkCnqEqgck/XQpYB4m66z8AAJA+DwAAAAAAAAABVAUAAGoAAAD5Ap6hKoHJP10KWAeJuus/AIChPi4AAAAAAAAAAVUFAABqAAAA0RjNj3a3yT/lAa6WEMDrPwAArT4uAAAAAAAAAAFWBQAAagAAAADR23Z6A8o/b/kDJpjF6z8AgLY+LgAAAAAAAAABVwUAAGoAAAAwiepdfk/KP4Hor0Sn0Os/AIC+Pj4AAAAAAAAAAVgFAABqAAAAtePYPTqxyj+P11tjttvrPwAAwj4+AAAAAAAAAAFZBQAAagAAAGYPNxrSHcs/sbWzoNTx6z8AgMM+TgAAAAAAAAABWgUAAGoAAABDDAXzRZXLPw+YYBYvBew/AADFPk4AAAAAAAAAAVsFAABqAAAAn3wiwU0tzD9BZWRyXCbsPwCAxT5OAAAAAAAAAAFcBQAAagAAAP/sP49Vxcw/dTJozolH7D8AgMU+TgAAAAAAAAABXQUAAGoAAACLLs1ZOWjNP6f/ayq3aOw/AADGPl0AAAAAAAAAAV4FAABqAAAAFXBaJB0Lzj/XzG+G5InsPwAAxz5dAAAAAAAAAAFfBQAAagAAAB8lN+SUzs4/zZUeqtWt7D8AAMw+bQAAAAAAAAABYAUAAGoAAAAp2hOkDJLPP4laeJWK1Ow/AIDTPm0AAAAAAAAAAWEFAABqAAAABl/AM1Ql0D+9J3zxt/XsPwCA2T59AAAAAAAAAAFiBQAAagAAAGHoPhc0fNA/LfnUhSEU7T8AAOA+jAAAAAAAAAABYwUAAGoAAAAliYX8pc3QPxPT14oDLe0/AIDkPowAAAAAAAAAAWQFAABqAAAAKHAk580O0T/5rNqP5UXtPwAA6j6cAAAAAAAAAAFlBQAAagAAAJdui9OHStE/U4+HBUBZ7T8AgO0+nAAAAAAAAAABZgUAAGoAAABEs0rF93XRP7VxNHuabO0/AIDxPpwAAAAAAAAAAWcFAABqAAAAxyaauouW0T+HXIthbXrtPwAA8j6rAAAAAAAAAAFoBQAAagAAABzJebNDrNE/IUONDwSL7T8AAPI+qwAAAAAAAAABaQUAAGoAAADegiGujbzRP/Ut5PXWmO0/AADyPrsAAAAAAAAAAWoFAABqAAAA3oIhro280T9VEJFrMaztPwAA8z67AAAAAAAAAAFrBQAAagAAAIfgQbXVptE/7faSGci87T8AgPM+ywAAAAAAAAABbAUAAGoAAADam4LDZXvRP13I660x2+0/AAD1PssAAAAAAAAAAW0FAABqAAAAFfs73vMp0T/biPBgqgTuPwCA9T7aAAAAAAAAAAFuBQAAagAAAPu3FQDKwtA/4UBLo6oz7j8AAPc+2gAAAAAAAAABbwUAAGoAAAC0o38lxFDQP4Pfp5NBc+4/AID4PuoAAAAAAAAAAXAFAABqAAAArU1jmaCyzz9xcQXbI7vuPwCA+z7qAAAAAAAAAAFxBQAAagAAAMmCV+vcuM4/SxS3A/f37j8AAP4++gAAAAAAAAABcgUAAGoAAABfRPxHhZ7NP3WqaYMVPe8/AEAAP/oAAAAAAAAAAXMFAABqAAAAqUpglp2vzD/JVcUcYXTvPwAAAD8JAQAAAAAAAAF0BQAAagAAAEXzo91t1ss/0Q0gX2Gj7z8AAAA/CQEAAAAAAAABdQUAAGoAAABmDzca0h3LPwXbI7uOxO8/AADhPgkBAAAAAAAAAXYFAABqAAAACJ8ZTMqFyj9fvdAw6dfvPwCAtT5HAQAAAAAAAAF3BQAAagAAACuiS3NWDso/J7l7+Kza7z8AAHA+RwEAAAAAAAABeAUAAGoAAAB1VIN43dnAP4BU2vsP/bU/AAA8PgAAAAAAAAAAAXkFAABqAAAA/K5xWJk7wT9YdoK+8ea1PwCAgT4PAAAAAAAAAAF6BQAAagAAACaA4VR1RsE/WHaCvvHmtT8AAJI+DwAAAAAAAAABewUAAGoAAAB5OyJjBRvBP3BjGxEeTLU/AACNPg8AAAAAAAAAAXwFAABqAAAA98fSbXH6wD/w6rsbpfO0PwCAjT4PAAAAAAAAAAF9BQAAagAAAHVUg3jd2cA/OJQE6Q2FtD8AAJE+DwAAAAAAAAABfgUAAGoAAADy4DODSbnAPxDF7cD9vbM/AACYPh8AAAAAAAAAAX8FAABqAAAAcm3kjbWYwD8gsoYTKiOzPwAApD4fAAAAAAAAAAGABQAAagAAAPD5lJgheMA/8OJv6xlcsj8AALM+LgAAAAAAAAABgQUAAGoAAABuhkWjjVfAPxDQCD5GwbE/AAC6Pi4AAAAAAAAAAYIFAABqAAAA6xL2rfk2wD9Am/nNkDyxPwCAxD4+AAAAAAAAAAGDBQAAagAAAGmfprhlFsA/mERCm/nNsD8AANI+PgAAAAAAAAABhAUAAGoAAADSV66Go+u/PzCqOuOei7A/AIDcPj4AAAAAAAAAAYUFAABqAAAAzHAPnHuqvz8IzOKlgHWwPwAA5z4+AAAAAAAAAAGGBQAAagAAAHLnkLibU78/CMzipYB1sD8AgOw+TgAAAAAAAAABhwUAAGoAAAC+uzLcA+e+PzCqOuOei7A/AADxPk4AAAAAAAAAAYgFAABqAAAAuu30BrRkvj+YREKb+c2wPwAA8j5dAAAAAAAAAAGJBQAAagAAAKo4GEc8ob0/mERCm/nNsD8AAPI+bQAAAAAAAAABigUAAGoAAAD4PnyVVLK8PzCqOuOei7A/AID2Pm0AAAAAAAAAAYsFAABqAAAA4rthAI1suz8IzOKlgHWwPwCA/D59AAAAAAAAAAGMBQAAagAAAHaWZ3INEbo/MKo6456LsD8AQAQ/jAAAAAAAAAABjQUAAGoAAAC4zo3r1Z+4P5hEQpv5zbA/AAAMP4wAAAAAAAAAAY4FAABqAAAASsL0ci4Dtz9Am/nNkDyxPwCAEj+MAAAAAAAAAAGPBQAAagAAAIITfAHPULU/ENAIPkbBsT8AwBg/nAAAAAAAAAABkAUAAGoAAAC8fWSlR12zP7gmwHDdL7I/AIAcP5wAAAAAAAAAAZEFAABqAAAA9OdMScBpsT8I1C7WCw2zPwDAHz+cAAAAAAAAAAGSBQAAagAAAAPpKczhF68/EMXtwP29sz8AQCE/qwAAAAAAAAABkwUAAGoAAADLeDsiYwWrPziUBOkNhbQ/AMAhP6sAAAAAAAAAAZQFAABqAAAAhwhNeOTypj8op2uW4R+1PwDAHz+7AAAAAAAAAAGVBQAAagAAAKsh3bFFN6M/QJgqgdPQtT8AAB0/uwAAAAAAAAABlgUAAGoAAAAk7FvzbaCeP8gQinZMKbY/AEAXP9oAAAAAAAAAAZcFAABqAAAAbh58ZjAplz/g7uGzaj+2PwDAED/aAAAAAAAAAAGYBQAAagAAABB2lmdyDZE/4O7hs2o/tj8AwAk/2gAAAAAAAAABmQUAAGoAAACE01gmqOyHP1h2gr7x5rU/AMACP9oAAAAAAAAAAZoFAABqAAAAIOb3pFWPfz9wYxsRHky1PwAA8z7qAAAAAAAAAAGbBQAAagAAAIi6JjVZs3Q/YHJcJiybtD8AAOA+6gAAAAAAAAABnAUAAGoAAADQSXz6tYpuP1iBnTs66rM/AICdPhkBAAAAAAAAAZ0FAABqAAAAT9YsBSJqrj+ATqGXZwt0PwAABD4AAAAAAAAAAAGeBQAAagAAAPlMriFCE64/gGwjwoOpcj8AADg+EAAAAAAAAAABnwUAAGoAAAD5TK4hQhOuP4BsI8KDqXI/AABQPhAAAAAAAAAAAaAFAABqAAAA+UyuIUITrj+AbCPCg6lyPwAAZj4QAAAAAAAAAAGhBQAAagAAAPlMriFCE64/gGwjwoOpcj8AAIg+EAAAAAAAAAABogUAAGoAAAD5TK4hQhOuP4BsI8KDqXI/AICbPh8AAAAAAAAAAaMFAABqAAAAT9YsBSJqrj+AbCPCg6lyPwAAsD4fAAAAAAAAAAGkBQAAagAAAFmkatpx7K4/gGwjwoOpcj8AALo+LwAAAAAAAAABpQUAAGoAAAANt2ehMZqvP4BsI8KDqXI/AIDAPi8AAAAAAAAAAaYFAABqAAAAkKnxpWhPsD8A9RoYEzF4PwAAwz4/AAAAAAAAAAGnBQAAagAAAEa87mwo/bA/gF+QQ4Yafz8AgMM+PwAAAAAAAAABqAUAAGoAAACkE6slWNaxPwC4v3fSFIU/AADFPj8AAAAAAAAAAakFAABqAAAADFIGya/wsj+AE/SNN6+MPwCAxD5OAAAAAAAAAAGqBQAAagAAAHCQYWwHC7Q/QLBzR0d9kj8AAMQ+TgAAAAAAAAABqwUAAGoAAAAucZwIFzu1P6A4a53WBJg/AADHPl4AAAAAAAAAAawFAABqAAAARttViAbCtj9gSAP+7DOdPwAAzD5eAAAAAAAAAAGtBQAAagAAAF5FDwj2SLg/cGj9Kb5doT8AgM4+bQAAAAAAAAABrgUAAGoAAAB2r8iH5c+5P7As+dSFIaQ/AIDPPm0AAAAAAAAAAa8FAABqAAAAiBmCB9VWuz+AaVR1xj2nPwAA0j59AAAAAAAAAAGwBQAAagAAAKCDO4fE3bw/sC1QII4Bqj8AANU+jQAAAAAAAAABsQUAAGoAAABkSxUO/E6+PwC9PFugQKw/AADZPo0AAAAAAAAAAbIFAABqAAAAeM4vo8OUvz9AkHkbdlOuPwAA3T6NAAAAAAAAAAGzBQAAagAAAG6GRaONV8A/qDHb7SUzsD8AAOM+nAAAAAAAAAABtAUAAGoAAABKgxN8Ac/APyC9oZByJrE/AIDqPpwAAAAAAAAAAbUFAABqAAAAz90BXL0wwT+YSGgzvxmyPwAA7j6cAAAAAAAAAAG2BQAAagAAAP6VEEPBfME/wBd/W8/gsj8AgO8+rAAAAAAAAAABtwUAAGoAAADYqz8xDbPBPxDF7cD9vbM/AADwPqwAAAAAAAAAAbgFAABqAAAAWB+PJqHTwT9gclwmLJu0PwAA8T68AAAAAAAAAAG5BQAAagAAAIXw/iJ93sE/sB/Li1p4tT8AgPA+vAAAAAAAAAABugUAAGoAAABYH48modPBP+Du4bNqP7Y/AADvPssAAAAAAAAAAbsFAABqAAAAVjjwO3mSwT94WACU1Ui3PwCA8T7LAAAAAAAAAAG8BQAAagAAAPyucViZO8E/yAVv+QMmuD8AAPc+2wAAAAAAAAABvQUAAGoAAABKgxN8Ac/APwDVhSEU7bg/AAD7PtsAAAAAAAAAAb4FAABqAAAAQ7XVprFMwD8opJxJJLS5PwAA/j7qAAAAAAAAAAG/BQAAagAAAMiJcLFTab8/OJVbNBZluj8AwAE/6gAAAAAAAAABwAUAAGoAAABgZHYj1A2+P3BkclwmLLs/AMAFP/oAAAAAAAAAAcEFAABqAAAA+D58lVSyvD9wVTFHGN27PwDACD/6AAAAAAAAAAHCBQAAagAAADR3og4dQbs/oCRIbyikvD8AAAw/CgEAAAAAAAABwwUAAGoAAADMUaiAneW5P1hsvoyxw70/AEAOPwoBAAAAAAAAAcQFAABqAAAAYiyu8h2KuD/o1dxsHM2+PwAAET8ZAQAAAAAAAAHFBQAAagAAAKZLc1YOWrc/3H3V42EBwD8AwA0/GQEAAAAAAAABxgUAAGoAAAA8DRiztj+2P+B/6K9Ep8A/AAAIPzgBAAAAAAAAAccFAABqAAAALnGcCBc7tT/Ikk9dGELBPwCAzz44AQAAAAAAAAs="/>
</p:tagLst>
</file>

<file path=ppt/tags/tag25.xml><?xml version="1.0" encoding="utf-8"?>
<p:tagLst xmlns:a="http://schemas.openxmlformats.org/drawingml/2006/main" xmlns:r="http://schemas.openxmlformats.org/officeDocument/2006/relationships" xmlns:p="http://schemas.openxmlformats.org/presentationml/2006/main">
  <p:tag name="ATHENA.MIXSHAPE" val="|streamable=true|audioOnly=true|recordStart=786648|recordEnd=881369|recordLength=1371786|start=786648|end=881369|audioFormat={00001610-0000-0010-8000-00AA00389B71}|audioRate=44100|muted=false|volume=0.8|fadeIn=0|fadeOut=0|videoFormat={34363248-0000-0010-8000-00AA00389B71}|videoRate=15|videoWidth=256|videoHeight=256"/>
</p:tagLst>
</file>

<file path=ppt/tags/tag26.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YyMzYuMCwgQ3VsdHVyZT1uZXV0cmFsLCBQdWJsaWNLZXlUb2tlbj0zMWJmMzg1NmFkMzY0ZTM1BQEAAAALSW5rTWF0dGVyVjEEAAAABVNjYWxlDUxpc3RgMStfaXRlbXMMTGlzdGAxK19zaXplD0xpc3RgMStfdmVyc2lvbgAEAAALF1NoYXJlZC5JbmtpbmcuSW5rQXRvbVtdAgAAAAgIAgAAACS4jz8JAwAAAAsAAAAMAAAABwMAAAAAAQAAABAAAAAECUlua0F0b21WMQIAAAAJBAAAAAkFAAAACQYAAAAJBwAAAAkIAAAACQkAAAAJCgAAAAkLAAAACQwAAAAJDQAAAAkOAAAADQUFBAAAAAtQZW5TdHJva2VWMQQAAAAKQXR0cmlidXRlcwVUcmFjZQlTdGFydFRpbWUEVHlwZQQEAAQPUGVuQXR0cmlidXRlc1YxAgAAAApJbmtUcmFjZVYxAgAAABAMQWN0aW9uVHlwZVYxAgAAAAIAAAAJDwAAAAkQAAAAkSAAAAAAAAAF7////wxBY3Rpb25UeXBlVjEBAAAAB3ZhbHVlX18ACAIAAAAAAAAAAQUAAAAEAAAACRIAAAAJEwAAAJVYAAAAAAAAAez////v////AAAAAAEGAAAABAAAAAkVAAAACRYAAAB3YwAAAAAAAAHp////7////wAAAAABBwAAAAQAAAAJGAAAAAkZAAAAz7kAAAAAAAAB5v///+////8AAAAAAQgAAAAEAAAACRsAAAAJHAAAAAHAAAAAAAAAAeP////v////AAAAAAEJAAAABAAAAAkeAAAACR8AAACKxgAAAAAAAAHg////7////wAAAAABCgAAAAQAAAAJIQAAAAkiAAAAN+IAAAAAAAAB3f///+////8AAAAAAQsAAAAEAAAACSQAAAAJJQAAANfrAAAAAAAAAdr////v////AAAAAAEMAAAABAAAAAknAAAACSgAAABw8wAAAAAAAAHX////7////wAAAAABDQAAAAQAAAAJKgAAAAkrAAAANwoBAAAAAAAB1P///+////8AAAAAAQ4AAAAEAAAACS0AAAAJLgAAABoNAQAAAAAAAdH////v////AAAAAAUPAAAAD1BlbkF0dHJpYnV0ZXNWMQoAAAAHX2NvbG9yQQdfY29sb3JSB19jb2xvckcHX2NvbG9yQgpGaXRUb0N1cnZlBkhlaWdodA5JZ25vcmVQcmVzc3VyZQ1Jc0hpZ2hsaWdodGVyBVNoYXBlBVdpZHRoAAAAAAAAAAAEAAICAgIBBgEBDEJydXNoU2hhcGVWMQIAAAAGAgAAAP8AAAAAAAAAAAAACEAAAAXQ////DEJydXNoU2hhcGVWMQEAAAAHdmFsdWVfXwAIAgAAAAEAAAAAAAAAAAAIQAUQAAAACklua1RyYWNlVjEDAAAADUxpc3RgMStfaXRlbXMMTGlzdGAxK19zaXplD0xpc3RgMStfdmVyc2lvbgQAABhTaGFyZWQuSW5raW5nLklua1BvaW50W10CAAAACAgCAAAACTEAAAB4AAAAeAAAAAESAAAADwAAAP8AAAAAAAAAAAAACEAAAAHO////0P///wEAAAAAAAAAAAAIQAETAAAAEAAAAAkzAAAAfQAAAH0AAAABFQAAAA8AAAD/AAAAAAAAAAAAAAhAAAABzP///9D///8BAAAAAAAAAAAACEABFgAAABAAAAAJNQAAAJ4AAACeAAAAARgAAAAPAAAA/wAAAAAAAAAAAAAIQAAAAcr////Q////AQAAAAAAAAAAAAhAARkAAAAQAAAACTcAAABCAAAAQgAAAAEbAAAADwAAAP8AAAAAAAAAAAAACEAAAAHI////0P///wEAAAAAAAAAAAAIQAEcAAAAEAAAAAk5AAAANgAAADYAAAABHgAAAA8AAAD/AAAAAAAAAAAAAAhAAAABxv///9D///8BAAAAAAAAAAAACEABHwAAABAAAAAJOwAAAFIAAABSAAAAASEAAAAPAAAA/wAAAAAAAAAAAAAIQAAAAcT////Q////AQAAAAAAAAAAAAhAASIAAAAQAAAACT0AAAANAAAADQAAAAEkAAAADwAAAP8AAAAAAAAAAAAACEAAAAHC////0P///wEAAAAAAAAAAAAIQAElAAAAEAAAAAk/AAAAOQEAADkBAAABJwAAAA8AAAD/AAAAAAAAAAAAAAhAAAABwP///9D///8BAAAAAAAAAAAACEABKAAAABAAAAAJQQAAAEUAAABFAAAAASoAAAAPAAAA/wAAAAAAAAAAAAAIQAAAAb7////Q////AQAAAAAAAAAAAAhAASsAAAAQAAAACUMAAAA1AAAANQAAAAEtAAAADwAAAP8AAAAAAAAAAAAACEAAAAG8////0P///wEAAAAAAAAAAAAIQAEuAAAAEAAAAAlFAAAALwAAAC8AAAAHMQAAAAABAAAAgAAAAAQKSW5rUG9pbnRWMQI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NCAczAAAAAAEAAACAAAAABApJbmtQb2ludFYxAgAAAAm+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QAAAAn6AAAACfsAAAAJ/AAAAAn9AAAACf4AAAAJ/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NAwc1AAAAAAEAAAAAAQAABApJbmtQb2ludFYxAgAAAAk7AQAACTwBAAAJPQEAAAk+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AQAACcABAAAJwQEAAAnCAQAACcMBAAAJxAEAAAnFAQAACcYBAAAJxwEAAAnIAQAACckBAAAJygEAAAnLAQAACcwBAAAJzQEAAAnOAQAACc8BAAAJ0AEAAAnRAQAACdIBAAAJ0wEAAAnUAQAACdUBAAAJ1gEAAAnXAQAACdgBAAANYgc3AAAAAAEAAACAAAAABApJbmtQb2ludFYxAgAAAAnZAQAACdoBAAAJ2wEAAAncAQAACd0BAAAJ3gEAAAnfAQAACeABAAAJ4QEAAAniAQAACeMBAAAJ5AEAAAnlAQAACeYBAAAJ5wEAAAnoAQAACekBAAAJ6gEAAAnrAQAACewBAAAJ7QEAAAnuAQAACe8BAAAJ8AEAAAnxAQAACfIBAAAJ8wEAAAn0AQAACfUBAAAJ9gEAAAn3AQAACfgBAAAJ+QEAAAn6AQAACfsBAAAJ/AEAAAn9AQAACf4BAAAJ/wEAAAkAAgAACQECAAAJAgIAAAkDAgAACQQCAAAJBQIAAAkGAgAACQcCAAAJCAIAAAkJAgAACQoCAAAJCwIAAAkMAgAACQ0CAAAJDgIAAAkPAgAACRACAAAJEQIAAAkSAgAACRMCAAAJFAIAAAkVAgAACRYCAAAJFwIAAAkYAgAACRkCAAAJGgIAAA0+BzkAAAAAAQAAAEAAAAAECklua1BvaW50VjECAAAACRsCAAAJHAIAAAkdAgAACR4CAAAJHwIAAAkgAgAACSECAAAJIgIAAAkjAgAACSQCAAAJJQIAAAkmAgAACScCAAAJKAIAAAkpAgAACSoCAAAJKwIAAAksAgAACS0CAAAJLgIAAAkvAgAACTACAAAJMQIAAAkyAgAACTMCAAAJNAIAAAk1AgAACTYCAAAJNwIAAAk4AgAACTkCAAAJOgIAAAk7AgAACTwCAAAJPQIAAAk+AgAACT8CAAAJQAIAAAlBAgAACUICAAAJQwIAAAlEAgAACUUCAAAJRgIAAAlHAgAACUgCAAAJSQIAAAlKAgAACUsCAAAJTAIAAAlNAgAACU4CAAAJTwIAAAlQAgAADQoHOwAAAAABAAAAgAAAAAQKSW5rUG9pbnRWMQIAAAAJUQIAAAlSAgAACVMCAAAJVAIAAAlVAgAACVYCAAAJVwIAAAlYAgAACVkCAAAJWgIAAAlbAgAACVwCAAAJXQIAAAleAgAACV8CAAAJYAIAAAlhAgAACWICAAAJYwIAAAlkAgAACWUCAAAJZgIAAAlnAgAACWgCAAAJaQIAAAlqAgAACWsCAAAJbAIAAAltAgAACW4CAAAJbwIAAAlwAgAACXECAAAJcgIAAAlzAgAACXQCAAAJdQIAAAl2AgAACXcCAAAJeAIAAAl5AgAACXoCAAAJewIAAAl8AgAACX0CAAAJfgIAAAl/AgAACYACAAAJgQIAAAmCAgAACYMCAAAJhAIAAAmFAgAACYYCAAAJhwIAAAmIAgAACYkCAAAJigIAAAmLAgAACYwCAAAJjQIAAAmOAgAACY8CAAAJkAIAAAmRAgAACZICAAAJkwIAAAmUAgAACZUCAAAJlgIAAAmXAgAACZgCAAAJmQIAAAmaAgAACZsCAAAJnAIAAAmdAgAACZ4CAAAJnwIAAAmgAgAACaECAAAJogIAAA0uBz0AAAAAAQAAABAAAAAECklua1BvaW50VjECAAAACaMCAAAJpAIAAAmlAgAACaYCAAAJpwIAAAmoAgAACakCAAAJqgIAAAmrAgAACawCAAAJrQIAAAmuAgAACa8CAAANAwc/AAAAAAEAAAAAAgAABApJbmtQb2ludFYxAgAAAAmwAgAACbECAAAJsgIAAAmzAgAACbQCAAAJtQIAAAm2AgAACbcCAAAJuAIAAAm5AgAACboCAAAJuwIAAAm8AgAACb0CAAAJvgIAAAm/AgAACcACAAAJwQIAAAnCAgAACcMCAAAJxAIAAAnFAgAACcYCAAAJxwIAAAnIAgAACckCAAAJygIAAAnLAgAACcwCAAAJzQIAAAnOAgAACc8CAAAJ0AIAAAnRAgAACdICAAAJ0wIAAAnUAgAACdUCAAAJ1gIAAAnXAgAACdgCAAAJ2QIAAAnaAgAACdsCAAAJ3AIAAAndAgAACd4CAAAJ3wIAAAngAgAACeECAAAJ4gIAAAnjAgAACeQCAAAJ5QIAAAnmAgAACecCAAAJ6AIAAAnpAgAACeoCAAAJ6wIAAAnsAgAACe0CAAAJ7gIAAAnvAgAACfACAAAJ8QIAAAnyAgAACfMCAAAJ9AIAAAn1AgAACfYCAAAJ9wIAAAn4AgAACfkCAAAJ+gIAAAn7AgAACfwCAAAJ/QIAAAn+AgAACf8CAAAJAAMAAAkBAwAACQIDAAAJAwMAAAkEAwAACQUDAAAJBgMAAAkHAwAACQgDAAAJCQMAAAkKAwAACQsDAAAJDAMAAAkNAwAACQ4DAAAJDwMAAAkQAwAACREDAAAJEgMAAAkTAwAACRQDAAAJFQMAAAkWAwAACRcDAAAJGAMAAAkZAwAACRoDAAAJGwMAAAkcAwAACR0DAAAJHgMAAAkfAwAACSADAAAJIQMAAAkiAwAACSMDAAAJJAMAAAklAwAACSYDAAAJJwMAAAkoAwAACSkDAAAJKgMAAAkrAwAACSwDAAAJLQMAAAkuAwAACS8DAAAJMAMAAAkxAwAACTIDAAAJMwMAAAk0AwAACTUDAAAJNgMAAAk3AwAACTgDAAAJOQMAAAk6AwAACTsDAAAJPAMAAAk9AwAACT4DAAAJPwMAAAlAAwAACUEDAAAJQgMAAAlDAwAACUQDAAAJRQMAAAlGAwAACUcDAAAJSAMAAAlJAwAACUoDAAAJSwMAAAlMAwAACU0DAAAJTgMAAAlPAwAACVADAAAJUQMAAAlSAwAACVMDAAAJVAMAAAlVAwAACVYDAAAJVwMAAAlYAwAACVkDAAAJWgMAAAlbAwAACVwDAAAJXQMAAAleAwAACV8DAAAJYAMAAAlhAwAACWIDAAAJYwMAAAlkAwAACWUDAAAJZgMAAAlnAwAACWgDAAAJaQMAAAlqAwAACWsDAAAJbAMAAAltAwAACW4DAAAJbwMAAAlwAwAACXEDAAAJcgMAAAlzAwAACXQDAAAJdQMAAAl2AwAACXcDAAAJeAMAAAl5AwAACXoDAAAJewMAAAl8AwAACX0DAAAJfgMAAAl/AwAACYADAAAJgQMAAAmCAwAACYMDAAAJhAMAAAmFAwAACYYDAAAJhwMAAAmIAwAACYkDAAAJigMAAAmLAwAACYwDAAAJjQMAAAmOAwAACY8DAAAJkAMAAAmRAwAACZIDAAAJkwMAAAmUAwAACZUDAAAJlgMAAAmXAwAACZgDAAAJmQMAAAmaAwAACZsDAAAJnAMAAAmdAwAACZ4DAAAJnwMAAAmgAwAACaEDAAAJogMAAAmjAwAACaQDAAAJpQMAAAmmAwAACacDAAAJqAMAAAmpAwAACaoDAAAJqwMAAAmsAwAACa0DAAAJrgMAAAmvAwAACbADAAAJsQMAAAmyAwAACbMDAAAJtAMAAAm1AwAACbYDAAAJtwMAAAm4AwAACbkDAAAJugMAAAm7AwAACbwDAAAJvQMAAAm+AwAACb8DAAAJwAMAAAnBAwAACcIDAAAJwwMAAAnEAwAACcUDAAAJxgMAAAnHAwAACcgDAAAJyQMAAAnKAwAACcsDAAAJzAMAAAnNAwAACc4DAAAJzwMAAAnQAwAACdEDAAAJ0gMAAAnTAwAACdQDAAAJ1QMAAAnWAwAACdcDAAAJ2AMAAAnZAwAACdoDAAAJ2wMAAAncAwAACd0DAAAJ3gMAAAnfAwAACeADAAAJ4QMAAAniAwAACeMDAAAJ5AMAAAnlAwAACeYDAAAJ5wMAAAnoAwAADccHQQAAAAABAAAAgAAAAAQKSW5rUG9pbnRWMQIAAAAJ6QMAAAnqAwAACesDAAAJ7AMAAAntAwAACe4DAAAJ7wMAAAnwAwAACfEDAAAJ8gMAAAnzAwAACfQDAAAJ9QMAAAn2AwAACfcDAAAJ+AMAAAn5AwAACfoDAAAJ+wMAAAn8AwAACf0DAAAJ/gMAAAn/AwAACQAEAAAJAQQAAAkCBAAACQMEAAAJBAQAAAkFBAAACQYEAAAJBwQAAAkIBAAACQkEAAAJCgQAAAkLBAAACQwEAAAJDQQAAAkOBAAACQ8EAAAJEAQAAAkRBAAACRIEAAAJEwQAAAkUBAAACRUEAAAJFgQAAAkXBAAACRgEAAAJGQQAAAkaBAAACRsEAAAJHAQAAAkdBAAACR4EAAAJHwQAAAkgBAAACSEEAAAJIgQAAAkjBAAACSQEAAAJJQQAAAkmBAAACScEAAAJKAQAAAkpBAAACSoEAAAJKwQAAAksBAAACS0EAAANOwdDAAAAAAEAAABAAAAABApJbmtQb2ludFYxAgAAAAkuBAAACS8EAAAJMAQAAAkxBAAACTIEAAAJMwQAAAk0BAAACTUEAAAJNgQAAAk3BAAACTgEAAAJOQQAAAk6BAAACTsEAAAJPAQAAAk9BAAACT4EAAAJPwQAAAlABAAACUEEAAAJQgQAAAlDBAAACUQEAAAJRQQAAAlGBAAACUcEAAAJSAQAAAlJBAAACUoEAAAJSwQAAAlMBAAACU0EAAAJTgQAAAlPBAAACVAEAAAJUQQAAAlSBAAACVMEAAAJVAQAAAlVBAAACVYEAAAJVwQAAAlYBAAACVkEAAAJWgQAAAlbBAAACVwEAAAJXQQAAAleBAAACV8EAAAJYAQAAAlhBAAACWIEAAANCwdFAAAAAAEAAABAAAAABApJbmtQb2ludFYxAgAAAAljBAAACWQEAAAJZQQAAAlmBAAACWcEAAAJaAQAAAlpBAAACWoEAAAJawQAAAlsBAAACW0EAAAJbgQAAAlvBAAACXAEAAAJcQQAAAlyBAAACXMEAAAJdAQAAAl1BAAACXYEAAAJdwQAAAl4BAAACXkEAAAJegQAAAl7BAAACXwEAAAJfQQAAAl+BAAACX8EAAAJgAQAAAmBBAAACYIEAAAJgwQAAAmEBAAACYUEAAAJhgQAAAmHBAAACYgEAAAJiQQAAAmKBAAACYsEAAAJjAQAAAmNBAAACY4EAAAJjwQAAAmQBAAACZEEAAANEQVGAAAACklua1BvaW50VjEEAAAAAVgBWQ5QcmVzc3VyZUZhY3RvcglUaW1lU3RhbXAAAAAABgYLEAIAAAAZD5Zt9I+wP/AR59/pKbk/AACoPQAAAAAAAAAAAUcAAABGAAAA68RZUcSesD+w01Myd8m5PwAA6j0QAAAAAAAAAAFIAAAARgAAAMB6HTWUrbA/MATvhlrxuT8AAAQ+EAAAAAAAAAABSQAAAEYAAACTMOEYZLywP6A0its9Gbo/AAADPhAAAAAAAAAAAUoAAABGAAAAkzDhGGS8sD+gNIrbPRm6PwAACT4QAAAAAAAAAAFLAAAARgAAAJMw4RhkvLA/oDSK2z0Zuj8AAAs+EAAAAAAAAAABTAAAAEYAAACTMOEYZLywP7DTUzJ3ybk/AAALPi8AAAAAAAAAAU0AAABGAAAAkzDhGGS8sD+wch2JsHm5PwAACT4vAAAAAAAAAAFOAAAARgAAAJMw4RhkvLA/8BHn3+kpuT8AAAg+LwAAAAAAAAABTwAAAEYAAACTMOEYZLywP3DhS4sGArk/AAAKPi8AAAAAAAAAAVAAAABGAAAAZOak/DPLsD+QgBXiP7K4PwAADT4/AAAAAAAAAAFRAAAARgAAADqcaOAD2rA/kB/fOHliuD8AACs+PwAAAAAAAAABUgAAAEYAAADeB/Cno/ewP0CODTvP6rc/AABWPk8AAAAAAAAAAVMAAABGAAAAhXN3b0MVsT9ALdeRCJu3PwAAeD5PAAAAAAAAAAFUAAAARgAAACnf/jbjMrE/4Pw7PSVztz8AgIo+TwAAAAAAAAABVQAAAEYAAAD7lMIas0GxP2DMoOhBS7c/AACTPk8AAAAAAAAAAVYAAABGAAAAowBK4lJfsT8AnAWUXiO3PwCAmT5iAAAAAAAAAAFXAAAARgAAAHW2DcYibrE/gGtqP3v7tj8AgJ0+YgAAAAAAAAABWAAAAEYAAABHbNGp8nyxPwCcBZReI7c/AACfPmIAAAAAAAAAAVkAAABGAAAA7tdYcZKasT/g/Ds9JXO3PwCAnj5iAAAAAAAAAAFaAAAARgAAAO7XWHGSmrE/wF1y5uvCtz8AAJ4+cgAAAAAAAAABWwAAAEYAAADu11hxkpqxP5Af3zh5Yrg/AACdPnIAAAAAAAAAAVwAAABGAAAA7tdYcZKasT9w4UuLBgK5PwAAnD6RAAAAAAAAAAFdAAAARgAAABwilY3Ci7E/UKO43ZOhuT8AAJs+kQAAAAAAAAABXgAAAEYAAABHbNGp8nyxPyBlJTAhQbo/AACZPqEAAAAAAAAAAV8AAABGAAAAowBK4lJfsT/Ah8grdTC7PwCAmD6wAAAAAAAAAAFgAAAARgAAAPuUwhqzQbE/IHrQ0uX3uz8AAJg+sAAAAAAAAAABYQAAAEYAAABYKTtTEySxP3Bs2HlWv7w/AICWPsAAAAAAAAAAAWIAAABGAAAA3gfwp6P3sD+wXuAgx4a9PwAAlT7AAAAAAAAAAAFjAAAARgAAAGTmpPwzy7A/EPCxHnH+vT8AgJQ+0AAAAAAAAAABZAAAAEYAAADrxFlRxJ6wP/BQ6Mc3Tr4/AACVPtAAAAAAAAAAAWUAAABGAAAAR1nSiSSBsD/wUOjHN06+PwCAlj7fAAAAAAAAAAFmAAAARgAAAJ/tSsKEY7A/kCBNc1Qmvj8AgJk+3wAAAAAAAAABZwAAAEYAAACf7UrChGOwPxDwsR5x/r0/AACdPt8AAAAAAAAAAWgAAABGAAAAn+1KwoRjsD8Qj3t1qq69PwAAoT7fAAAAAAAAAAFpAAAARgAAAJ/tSsKEY7A/UM0OIx0PvT8AgKk+7wAAAAAAAAABagAAAEYAAACf7UrChGOwP/A7PSVzl7w/AAC0Pv4AAAAAAAAAAWsAAABGAAAAR1nSiSSBsD+gSTV+AtC7PwAAuj7+AAAAAAAAAAFsAAAARgAAAMB6HTWUrbA/YFct15EIuz8AAL4+DgEAAAAAAAABbQAAAEYAAAAMUizE0+iwPzAE74Za8bk/AIC/Pg4BAAAAAAAAAW4AAABGAAAAWCk7UxMksT/wEeff6Sm5PwAAwT4eAQAAAAAAAAFvAAAARgAAAKMASuJSX7E/EFB6jVyKuD8AgME+HgEAAAAAAAABcAAAAEYAAADu11hxkpqxP8Bdcubrwrc/AIDBPi0BAAAAAAAAAXEAAABGAAAA4Rrvx3HzsT9gzKDoQUu3PwCAwD4tAQAAAAAAAAFyAAAARgAAAP+nwTqBPbI/AJwFlF4jtz8AAL8+PQEAAAAAAAABcwAAAEYAAABKf9DJwHiyPwA7z+qX07Y/AAC9Pj0BAAAAAAAAAXQAAABGAAAA8upXkWCWsj8AnAWUXiO3PwAAuz5NAQAAAAAAAAF1AAAARgAAAHjJDObwabI/4Pw7PSVztz8AgLs+TQEAAAAAAAABdgAAAEYAAAAt8v1WsS6yP0CODTvP6rc/AIC7Pk0BAAAAAAAAAXcAAABGAAAA4Rrvx3HzsT+wvqiPshK4PwCAuz5sAQAAAAAAAAF4AAAARgAAAMCNHFViqbE/sL6oj7ISuD8AALw+ewEAAAAAAAABeQAAAEYAAACjAEriUl+xP8Bdcubrwrc/AIC3PnsBAAAAAAAAAXoAAABGAAAAsL2zi3MGsT/g/Ds9JXO3PwAAsj6LAQAAAAAAAAF7AAAARgAAAGTmpPwzy7A/AJwFlF4jtz8AAKw+iwEAAAAAAAABfAAAAEYAAABHWdKJJIGwPwA7z+qX07Y/AACnPpsBAAAAAAAAAX0AAABGAAAA/IHD+uRFsD/Aqf3s7Vu2PwAApT6bAQAAAAAAAAF+AAAARgAAACnM/xYVN7A/wEjHQycMtj8AAKU+mwEAAAAAAAABfwAAAEYAAABUFjwzRSiwP0AYLO9D5LU/AICnPpsBAAAAAAAAAYAAAABGAAAAKcz/FhU3sD9Qt/VFfZS1PwAArD66AQAAAAAAAAGBAAAARgAAAJ/tSsKEY7A/ULf1RX2UtT8AALU+ugEAAAAAAAABggAAAEYAAABHWdKJJIGwP/CGWvGZbLU/AIC/ProBAAAAAAAAAYMAAABGAAAAkzDhGGS8sD/whlrxmWy1PwAAxz7KAQAAAAAAAAGEAAAARgAAAN4H8Kej97A/8IZa8ZlstT8AgMw+ygEAAAAAAAABhQAAAEYAAAD7lMIas0GxP/CGWvGZbLU/AIDNPtkBAAAAAAAAAYYAAABGAAAAR2zRqfJ8sT/whlrxmWy1PwAAzj7ZAQAAAAAAAAGHAAAARgAAAJZD4DgyuLE/8IZa8ZlstT8AAM0+6QEAAAAAAAABiAAAAEYAAAAMZSvkoeSxP0AYLO9D5LU/AADLPukBAAAAAAAAAYkAAABGAAAAhYZ2jxERsj/Aqf3s7Vu2PwCAyj4IAgAAAAAAAAGKAAAARgAAAFc8OnPhH7I/gGtqP3v7tj8AAMk+CAIAAAAAAAABiwAAAEYAAABXPDpz4R+yP8Bdcubrwrc/AADIPggCAAAAAAAAAYwAAABGAAAAhYZ2jxERsj8QsbA2I9q4PwAAyD4YAgAAAAAAAAGNAAAARgAAAOEa78dx87E/MATvhlrxuT8AAMk+GAIAAAAAAAABjgAAAEYAAABo+aMcAsexP8CHyCt1MLs/AIDIPicCAAAAAAAAAY8AAABGAAAAHCKVjcKLsT8Q2wZ8rEe8PwAAxz4nAgAAAAAAAAGQAAAARgAAAPuUwhqzQbE/UM0OIx0PvT8AAMI+NwIAAAAAAAABkQAAAEYAAADeB/Cno/ewPxCPe3Wqrr0/AAC8PjcCAAAAAAAAAZIAAABGAAAAwHodNZStsD8Q8LEecf69PwAAtz5HAgAAAAAAAAGTAAAARgAAAJ/tSsKEY7A/EPCxHnH+vT8AgLI+RwIAAAAAAAABlAAAAEYAAABUFjwzRSiwPxCPe3Wqrr0/AACxPlYCAAAAAAAAAZUAAABGAAAAvOnhD6v3rz9QzQ4jHQ+9PwAAsT5WAgAAAAAAAAGWAAAARgAAAMimS7nLnq8/ENsGfKxHvD8AgLQ+ZgIAAAAAAAABlwAAAEYAAAB6zzwqjGOvP8CHyCt1MLs/AAC7PmYCAAAAAAAAAZgAAABGAAAAes88Koxjrz8wBO+GWvG5PwCAwz51AgAAAAAAAAGZAAAARgAAAMimS7nLnq8/ELGwNiPauD8AAM0+dQIAAAAAAAABmgAAAEYAAAC86eEPq/evP8Bdcubrwrc/AIDSPnUCAAAAAAAAAZsAAABGAAAAKcz/FhU3sD+Aa2o/e/u2PwAA1z6FAgAAAAAAAAGcAAAARgAAAEdZ0okkgbA/QHlimAo0tj8AANg+hQIAAAAAAAABnQAAAEYAAABk5qT8M8uwP1C39UV9lLU/AADYPpUCAAAAAAAAAZ4AAABGAAAAsL2zi3MGsT/whlrxmWy1PwAA1z6VAgAAAAAAAAGfAAAARgAAAPuUwhqzQbE/ULf1RX2UtT8AANU+tAIAAAAAAAABoAAAAEYAAAB1tg3GIm6xP0B5YpgKNLY/AADSPrQCAAAAAAAAAaEAAABGAAAA7tdYcZKasT+Aa2o/e/u2PwCAzz60AgAAAAAAAAGiAAAARgAAAMCNHFViqbE/wF1y5uvCtz8AgM0+tAIAAAAAAAABowAAAEYAAADAjRxVYqmxP5CAFeI/srg/AADLPsQCAAAAAAAAAaQAAABGAAAA7tdYcZKasT+wch2JsHm5PwCAyz7EAgAAAAAAAAGlAAAARgAAABwilY3Ci7E/oDSK2z0Zuj8AgMw+0wIAAAAAAAABpgAAAEYAAAB1tg3GIm6xPyDGW9nnkLo/AIDNPtMCAAAAAAAAAacAAABGAAAAowBK4lJfsT9gVy3XkQi7PwCAzT7jAgAAAAAAAAGoAAAARgAAACnf/jbjMrE/wIfIK3Uwuz8AgMs+4wIAAAAAAAABqQAAAEYAAACFc3dvQxWxP8CHyCt1MLs/AIDIPvICAAAAAAAAAaoAAABGAAAA3gfwp6P3sD9gVy3XkQi7PwAAxz7yAgAAAAAAAAGrAAAARgAAAAxSLMTT6LA/4CaSgq7guj8AAMc+8gIAAAAAAAABrAAAAEYAAAA6nGjgA9qwPyBlJTAhQbo/AIDKPgIDAAAAAAAAAa0AAABGAAAAOpxo4APasD9Qo7jdk6G5PwAA0D4CAwAAAAAAAAGuAAAARgAAAAxSLMTT6LA/cOFLiwYCuT8AANg+EgMAAAAAAAABrwAAAEYAAACwvbOLcwaxP7C+qI+yErg/AADhPiEDAAAAAAAAAbAAAABGAAAA+5TCGrNBsT8AnAWUXiO3PwCA5j4hAwAAAAAAAAGxAAAARgAAAEds0anyfLE/wKn97O1btj8AAOo+MQMAAAAAAAABsgAAAEYAAAA6r2cA0tWxP1C39UV9lLU/AADqPjEDAAAAAAAAAbMAAABGAAAA/6fBOoE9sj/wJSRI0xy1PwAA6T4xAwAAAAAAAAG0AAAARgAAAMSgG3UwpbI/kPWI8+/0tD8AAOc+QQMAAAAAAAABtQAAAEYAAACz47HLD/6yP/AlJEjTHLU/AADlPkEDAAAAAAAAAbYAAABGAAAApiZIIu9Wsz9AeWKYCjS2PwAA4T5QAwAAAAAAAAG3AAAARgAAACBIk81eg7M/YMyg6EFLtz8AANw+UAMAAAAAAAABuAAAAEYAAADDsxqV/qCzPxBQeo1cirg/AIDZPmADAAAAAAAAAbkAAABGAAAAmWneeM6vsz9Qo7jdk6G5PwAA2D5gAwAAAAAAAAG6AAAARgAAAPL9VrEukrM/4CaSgq7guj8AgNY+bwMAAAAAAAABuwAAAEYAAACmJkgi71azP6BJNX4C0Ls/AADVPm8DAAAAAAAAAbwAAABGAAAAs+Oxyw/+sj+QC6LQj2+8PwCAvj5/AwAAAAAAAAG9AAAARgAAAPLqV5FglrI/0JxzzjnnvD8AAJ4+fwMAAAAAAAABvgAAAEYAAACaC/+QrAPRP1yuIxE2L9M/AADQPQAAAAAAAAAAAb8AAABGAAAAJR4OmPj/0D/kfYi8UgfTPwAADj4QAAAAAAAAAAHAAAAARgAAAMZVO63c9NA/xLFh51n90j8AACA+EAAAAAAAAAABwQAAAEYAAADdelm7dO3QP4wZFD1o6dI/AAAqPhAAAAAAAAAAAcIAAABGAAAA3XpZu3Tt0D+MGRQ9aOnSPwAAQj4fAAAAAAAAAAHDAAAARgAAAGiNaMLA6dA/jBkUPWjp0j8AAEg+HwAAAAAAAAABxAAAAEYAAACAsobQWOLQP4wZFD1o6dI/AABKPh8AAAAAAAAAAcUAAABGAAAAldek3vDa0D+s5ToSYfPSPwAAST4fAAAAAAAAAAHGAAAARgAAAKz8wuyI09A/xLFh51n90j8AAEo+LwAAAAAAAAABxwAAAEYAAADDIeH6IMzQP/xJr5FLEdM/AABLPi8AAAAAAAAAAcgAAABGAAAAZFkOEAXB0D8cFtZmRBvTPwAASz4/AAAAAAAAAAHJAAAARgAAAAaROyXptdA/XK4jETYv0z8AAEw+PwAAAAAAAAABygAAAEYAAAAy23dBGafQP3R6SuYuOdM/AABOPj8AAAAAAAAAAcsAAABGAAAAYCW0XUmY0D90ekrmLjnTPwAATz5OAAAAAAAAAAHMAAAARgAAABiC/4DFhdA/XK4jETYv0z8AAE8+XgAAAAAAAAABzQAAAEYAAABGzDud9XbQPxwW1mZEG9M/AABQPl4AAAAAAAAAAc4AAABGAAAAchZ4uSVo0D/8Sa+RSxHTPwAAVD5eAAAAAAAAAAHPAAAARgAAAKBgtNVVWdA/5H2IvFIH0z8AAF0+bgAAAAAAAAAB0AAAAEYAAADNqvDxhUrQP8SxYedZ/dI/AABjPm4AAAAAAAAAAdEAAABGAAAAhAc8FQI40D/EsWHnWf3SPwAAaz59AAAAAAAAAAHSAAAARgAAAD5khzh+JdA/xLFh51n90j8AAHA+fQAAAAAAAAAB0wAAAEYAAACB0+FiRg/QP+R9iLxSB9M/AAB1Po0AAAAAAAAAAdQAAABGAAAAiYV4Gh3yzz8cFtZmRBvTPwAAdz6NAAAAAAAAAAHVAAAARgAAABFkLW+txc8/lEZxuydD0z8AAHc+nAAAAAAAAAAB1gAAAEYAAACbQuLDPZnPP+yq5ToSYdM/AAB1PpwAAAAAAAAAAdcAAABGAAAAISGXGM5szz8sQzPlA3XTPwAAdD68AAAAAAAAAAHYAAAARgAAAKf/S21eQM8/hKenZO6S0z8AAHQ+vAAAAAAAAAAB2QAAAEYAAABFAx/QhgzPP4Snp2TuktM/AAB2PrwAAAAAAAAAAdoAAABGAAAAy+HTJBfgzj9k24CP9YjTPwAAdz68AAAAAAAAAAHbAAAARgAAAH8KxZXXpM4/LEMz5QN10z8AAHo+ywAAAAAAAAAB3AAAAEYAAAA1M7YGmGnOP8zevmUZV9M/AAB5PtsAAAAAAAAAAd0AAABGAAAA0TaJacA1zj90ekrmLjnTPwAAeD7bAAAAAAAAAAHeAAAARgAAAG86XMzoAc4//EmvkUsR0z8AAHg+6wAAAAAAAAAB3wAAAEYAAAANPi8vEc7NP8SxYedZ/dI/AAB4PusAAAAAAAAAAeAAAABGAAAAqkECkjmazT+s5ToSYfPSPwAAeD76AAAAAAAAAAHhAAAARgAAADQgt+bJbc0/rOU6EmHz0j8AAHg++gAAAAAAAAAB4gAAAEYAAAC7/ms7WkHNP8SxYedZ/dI/AAB4PvoAAAAAAAAAAeMAAABGAAAAQd0gkOoUzT/kfYi8UgfTPwAAeD4ZAQAAAAAAAAHkAAAARgAAAN/g8/IS4cw//EmvkUsR0z8AAHg+GQEAAAAAAAAB5QAAAEYAAAB85MZVO63MPxwW1mZEG9M/AAB4PhkBAAAAAAAAAeYAAABGAAAAGuiZuGN5zD9criMRNi/TPwAAeD4ZAQAAAAAAAAHnAAAARgAAAM4QiykkPsw/XK4jETYv0z8AAHg+KQEAAAAAAAAB6AAAAEYAAACyg7i2FPTLPxwW1mZEG9M/AAB4PikBAAAAAAAAAekAAABGAAAAfNHHNW2xyz/kfYi8UgfTPwAAej45AQAAAAAAAAHqAAAARgAAAC76uKYtdss/rOU6EmHz0j8AAHs+OQEAAAAAAAAB6wAAAEYAAADO/YsJVkLLP2xN7Wdv39I/AAB7PkgBAAAAAAAAAewAAABGAAAAbQFfbH4Oyz9UgcaSdtXSPwAAfD5IAQAAAAAAAAHtAAAARgAAAPLfE8EO4so/NLWfvX3L0j8AAHw+WAEAAAAAAAAB7gAAAEYAAABimaoHB73KPzS1n719y9I/AAB5PlgBAAAAAAAAAe8AAABGAAAA6XdfXJeQyj80tZ+9fcvSPwAAeD5oAQAAAAAAAAHwAAAARgAAAFsx9qKPa8o/VIHGknbV0j8AAHg+aAEAAAAAAAAB8QAAAEYAAADL6ozph0bKP4wZFD1o6dI/AAB6PncBAAAAAAAAAfIAAABGAAAAOqQjMIAhyj/EsWHnWf3SPwAAez53AQAAAAAAAAHzAAAARgAAAMWC2IQQ9ck/5H2IvFIH0z8AAHs+hwEAAAAAAAAB9AAAAEYAAAA0PG/LCNDJP/xJr5FLEdM/AAB5PocBAAAAAAAAAfUAAABGAAAAuxokIJmjyT/8Sa+RSxHTPwAAeD6WAQAAAAAAAAH2AAAARgAAACvUumaRfsk/5H2IvFIH0z8AAHo+lgEAAAAAAAAB9wAAAEYAAAC1sm+7IVLJP8SxYedZ/dI/AAB9PqYBAAAAAAAAAfgAAABGAAAAJGwGAhotyT+s5ToSYfPSPwCAgT6mAQAAAAAAAAH5AAAARgAAAJQlnUgSCMk/jBkUPWjp0j8AAIY+tgEAAAAAAAAB+gAAAEYAAAAG3zOPCuPIP2xN7Wdv39I/AICIPrYBAAAAAAAAAfsAAABGAAAAXnOsx2rFyD9UgcaSdtXSPwCAij7FAQAAAAAAAAH8AAAARgAAALsHJQDLp8g/VIHGknbV0j8AgIs+xQEAAAAAAAAB/QAAAEYAAAATnJ04K4rIP1SBxpJ21dI/AACNPtUBAAAAAAAAAf4AAABGAAAAg1U0fyNlyD9sTe1nb9/SPwCAjD7VAQAAAAAAAAH/AAAARgAAAPUOy8UbQMg/jBkUPWjp0j8AAIs+1QEAAAAAAAABAAEAAEYAAABlyGEMFBvIP8SxYedZ/dI/AICKPvMBAAAAAAAAAQEBAABGAAAA1IH4Ugz2xz/kfYi8UgfTPwAAij7zAQAAAAAAAAECAQAARgAAADEWcYts2Mc/5H2IvFIH0z8AAIo+AgIAAAAAAAABAwEAAEYAAACJqunDzLrHP+R9iLxSB9M/AACKPgICAAAAAAAAAQQBAABGAAAAEImeGF2Oxz/kfYi8UgfTPwAAjj4SAgAAAAAAAAEFAQAARgAAAIJCNV9Vacc/5H2IvFIH0z8AgJU+EgIAAAAAAAABBgEAAEYAAAAhRgjCfTXHP+R9iLxSB9M/AICcPiECAAAAAAAAAQcBAABGAAAApyS9Fg4Jxz/EsWHnWf3SPwCApD4hAgAAAAAAAAEIAQAARgAAABbeU10G5MY/xLFh51n90j8AAKg+MQIAAAAAAAABCQEAAEYAAACKl+qj/r7GP8SxYedZ/dI/AICpPjECAAAAAAAAAQoBAABGAAAA+lCB6vaZxj/EsWHnWf3SPwAAqz5BAgAAAAAAAAELAQAARgAAAGkKGDHvdMY/5H2IvFIH0z8AgKw+QQIAAAAAAAABDAEAAEYAAADcw65350/GPxwW1mZEG9M/AACsPlACAAAAAAAAAQ0BAABGAAAAS31Fvt8qxj90ekrmLjnTPwAArD5QAgAAAAAAAAEOAQAARgAAALs23ATYBcY/rBKYkCBN0z8AAKw+YAIAAAAAAAABDwEAAEYAAAAu8HJL0ODFP+yq5ToSYdM/AACsPmACAAAAAAAAARABAABGAAAAhoTrgzDDxT8MdwwQC2vTPwAArD5wAgAAAAAAAAERAQAARgAAAOIYZLyQpcU/DHcMEAtr0z8AAK0+cAIAAAAAAAABEgEAAEYAAABS0voCiYDFPwx3DBALa9M/AICvPnACAAAAAAAAARMBAABGAAAAwYuRSYFbxT/squU6EmHTPwAAtD5/AgAAAAAAAAEUAQAARgAAAEtqRp4RL8U/zN6+ZRlX0z8AgLY+fwIAAAAAAAABFQEAAEYAAADSSPvyoQLFP6wSmJAgTdM/AIC4Po8CAAAAAAAAARYBAABGAAAAcEzOVcrOxD+URnG7J0PTPwCAuD6PAgAAAAAAAAEXAQAARgAAAA1QobjymsQ/dHpK5i450z8AALg+ngIAAAAAAAABGAEAAEYAAACqU3QbG2fEP3R6SuYuOdM/AAC4Pp4CAAAAAAAAARkBAABGAAAAR1dHfkMzxD90ekrmLjnTPwAAuD6uAgAAAAAAAAEaAQAARgAAAPx/OO8D+MM/lEZxuydD0z8AgLY+rgIAAAAAAAABGwEAAEYAAACxqClgxLzDP5RGcbsnQ9M/AAC2Pr4CAAAAAAAAARwBAABGAAAAevY43xx6wz+sEpiQIE3TPwAAtj6+AgAAAAAAAAEdAQAARgAAAF1pZmwNMMM/rBKYkCBN0z8AALc+3QIAAAAAAAABHgEAAEYAAAA+3JP5/eXCP5RGcbsnQ9M/AIC3Pt0CAAAAAAAAAR8BAABGAAAAH0/Bhu6bwj9criMRNi/TPwAAuT7dAgAAAAAAAAEgAQAARgAAAAHC7hPfUcI/xLFh51n90j8AgLo+3QIAAAAAAAABIQEAAEYAAAD5WTqvZwDCPxzpeOiEwdI/AIC8Pu0CAAAAAAAAASIBAABGAAAAHTzCZiCgwT9MVGkUt3vSPwCAvT7tAgAAAAAAAAEjAQAARgAAACz5KxBBR8E/XPMya/Ar0j8AgL0+/AIAAAAAAAABJAEAAEYAAAAkkXeryfXAPzz6rhc4yNE/AIC8PvwCAAAAAAAAASUBAABGAAAAGynDRlKkwD90ZZ9DaoLRPwAAvD4MAwAAAAAAAAEmAQAARgAAABPBDuLaUsA/nNCPb5w80T8AALs+DAMAAAAAAAABJwEAAEYAAAD2MzxvywjAPwzUzUXACtE/AAC6PhsDAAAAAAAAASgBAABGAAAAfgOX3EeMvz+0b1nG1ezQPwAAuz4bAwAAAAAAAAEpAQAARgAAAHAzLhNZ6b4/fNcLHOTY0D8AgLw+KwMAAAAAAAABKgEAAEYAAAA0GYktOlW+P5SjMvHc4tA/AAC8PisDAAAAAAAAASsBAABGAAAAJEkgZEuyvT8M1M1FwArRPwAAvD47AwAAAAAAAAEsAQAARgAAAOQue34sHr0/ZDhCxaoo0T8AALs+OwMAAAAAAAABLQEAAEYAAACmFNaYDYq8P/w0BO+GWtE/AAC6PkoDAAAAAAAAAS4BAABGAAAAbPows+71uz+MMcYYY4zRPwAAuj5KAwAAAAAAAAEvAQAARgAAAP+VT7GfcLs/BGJhbUa00T8AALs+SgMAAAAAAAABMAEAAEYAAACWMW6vUOu6P3yS/MEp3NE/AIC7PmoDAAAAAAAAATEBAABGAAAAVxfJyTFXuj/kwpcWDQTSPwAAvT5qAwAAAAAAAAEyAQAARgAAAO6y58fi0bk/RCcMlvch0j8AgLw+agMAAAAAAAABMwEAAEYAAACCTgbGk0y5P3y/WUDpNdI/AAC8PmoDAAAAAAAAATQBAABGAAAA65/opxTWuD+0V6fq2knSPwAAvD55AwAAAAAAAAE1AQAARgAAAFTxyomVX7g/1CPOv9NT0j8AALw+eQMAAAAAAAABNgEAAEYAAAC9Qq1rFum3P/Tv9JTMXdI/AIC6PokDAAAAAAAAATcBAABGAAAAJpSPTZdytz8UvBtqxWfSPwAAuT6JAwAAAAAAAAE4AQAARgAAAJDlcS8Y/LY/LIhCP75x0j8AgKQ+mAMAAAAAAAABOQEAAEYAAAD5NlQRmYW2PyyIQj++cdI/AICIPpgDAAAAAAAAAToBAABGAAAAXYg28xkPtj8siEI/vnHSPwAANz7HAwAAAAAAAAE7AQAARgAAAFNW2CpHJNo/BDL9tVBu1D8AAKg9AAAAAAAAAAABPAEAAEYAAADeaOcxkyDaP5Quv98soNQ/AADqPRAAAAAAAAAAAT0BAABGAAAAU1bYKkck2j+0+uW0JarUPwAABD4QAAAAAAAAAAE+AQAARgAAAFNW2CpHJNo/1MYMih601D8AAAo+EAAAAAAAAAABPwEAAEYAAABTVtgqRyTaP9TGDIoetNQ/AAAZPhAAAAAAAAAAAUABAABGAAAAU1bYKkck2j/UxgyKHrTUPwAAID4gAAAAAAAAAAFBAQAARgAAAFNW2CpHJNo/1MYMih601D8AACU+IAAAAAAAAAABQgEAAEYAAABTVtgqRyTaP+ySM18XvtQ/AAArPiAAAAAAAAAAAUMBAABGAAAAU1bYKkck2j8MX1o0EMjUPwAAMj4gAAAAAAAAAAFEAQAARgAAAN5o5zGTINo/JCuBCQnS1D8AADo+LwAAAAAAAAABRQEAAEYAAABqe/Y43xzaP2TDzrP65dQ/AABEPi8AAAAAAAAAAUYBAABGAAAA9I0FQCsZ2j+cWxxe7PnUPwAATT4vAAAAAAAAAAFHAQAARgAAAAqzI07DEdo/9L+Q3dYX1T8AAFg+PwAAAAAAAAABSAEAAEYAAAAi2EFcWwraPxSMt7LPIdU/AABhPj8AAAAAAAAAAUkBAABGAAAAxQ9vcT//2T8sWN6HyCvVPwAAaj5PAAAAAAAAAAFKAQAARgAAAGZHnIYj9Nk/LFjeh8gr1T8AAG4+XgAAAAAAAAABSwEAAEYAAAAHf8mbB+nZPyxY3ofIK9U/AABxPl4AAAAAAAAAAUwBAABGAAAAqbb2sOvd2T8UjLeyzyHVPwAAdT5uAAAAAAAAAAFNAQAARgAAAEvuI8bP0tk/9L+Q3dYX1T8AAHc+bgAAAAAAAAABTgEAAEYAAADuJVHbs8fZP9TzaQjeDdU/AAB3Pm4AAAAAAAAAAU8BAABGAAAAjl1+8Je82T+cWxxe7PnUPwAAej59AAAAAAAAAAFQAQAARgAAAKaCnP4vtdk/nFscXuz51D8AAH8+fQAAAAAAAAABUQEAAEYAAAC8p7oMyK3ZP5xbHF7s+dQ/AACCPn0AAAAAAAAAAVIBAABGAAAA0szYGmCm2T+cWxxe7PnUPwCAhT6dAAAAAAAAAAFTAQAARgAAAOnx9ij4ntk/1PNpCN4N1T8AAIc+nQAAAAAAAAABVAEAAEYAAAD/FhU3kJfZP/S/kN3WF9U/AICHPp0AAAAAAAAAAVUBAABGAAAAoU5CTHSM2T8UjLeyzyHVPwAAiD6sAAAAAAAAAAFWAQAARgAAAEOGb2FYgdk/FIy3ss8h1T8AAIg+rAAAAAAAAAABVwEAAEYAAADlvZx2PHbZPxSMt7LPIdU/AACIPqwAAAAAAAAAAVgBAABGAAAAhvXJiyBr2T8UjLeyzyHVPwAAiT68AAAAAAAAAAFZAQAARgAAALQ/BqhQXNk/9L+Q3dYX1T8AgIg+vAAAAAAAAAABWgEAAEYAAADgiULEgE3ZP9TzaQjeDdU/AACIPswAAAAAAAAAAVsBAABGAAAAD9R+4LA+2T+cWxxe7PnUPwAAiD7bAAAAAAAAAAFcAQAARgAAADseu/zgL9k/hI/1iPPv1D8AAIk+2wAAAAAAAAABXQEAAEYAAABpaPcYESHZP2TDzrP65dQ/AICKPusAAAAAAAAAAV4BAABGAAAAIMVCPI0O2T8kK4EJCdLUPwCAjD7rAAAAAAAAAAFfAQAARgAAANghjl8J/Ng/1MYMih601D8AgI4++gAAAAAAAAABYAEAAEYAAAAckeiJ0eXYP5Quv98soNQ/AICRPvoAAAAAAAAAAWEBAABGAAAAYQBDtJnP2D9EykpgQoLUPwAAlD4KAQAAAAAAAAFiAQAARgAAABhdjtcVvdg/BDL9tVBu1D8AgJY+CgEAAAAAAAABYwEAAEYAAABEp8rzRa7YP8SZrwtfWtQ/AICXPhoBAAAAAAAAAWQBAABGAAAAcvEGEHaf2D+szYg2ZlDUPwAAmT4aAQAAAAAAAAFlAQAARgAAAJ47QyymkNg/jAFiYW1G1D8AgJg+KQEAAAAAAAABZgEAAEYAAABBc3BBioXYP6zNiDZmUNQ/AACXPikBAAAAAAAAAWcBAABGAAAA46qdVm562D+szYg2ZlDUPwCAlj45AQAAAAAAAAFoAQAARgAAAIXiymtSb9g/BDL9tVBu1D8AAJY+OQEAAAAAAAABaQEAAEYAAAAnGviANmTYPyT+I4tJeNQ/AACWPkkBAAAAAAAAAWoBAABGAAAAyFEllhpZ2D9EykpgQoLUPwAAlz5JAQAAAAAAAAFrAQAARgAAAGqJUqv+Tdg/XJZxNTuM1D8AgJc+WAEAAAAAAAABbAEAAEYAAACCrnC5lkbYP1yWcTU7jNQ/AACZPlgBAAAAAAAAAW0BAABGAAAAltOOxy4/2D9clnE1O4zUPwCAmT5YAQAAAAAAAAFuAQAARgAAADkLvNwSNNg/fGKYCjSW1D8AgJk+WAEAAAAAAAABbwEAAEYAAADbQunx9ijYP5Quv98soNQ/AACaPncBAAAAAAAAAXABAABGAAAA8WcHAI8h2D/UxgyKHrTUPwAAmj53AQAAAAAAAAFxAQAARgAAAAeNJQ4nGtg/JCuBCQnS1D8AgJg+dwEAAAAAAAABcgEAAEYAAAAfskMcvxLYP4SP9Yjz79Q/AACYPncBAAAAAAAAAXMBAABGAAAANtdhKlcL2D/0v5Dd1hfVPwAAmD6XAQAAAAAAAAF0AQAARgAAANcOjz87ANg/TCQFXcE11T8AAJk+lwEAAAAAAAABdQEAAEYAAADuM61N0/jXP6SIedyrU9U/AICYPpcBAAAAAAAAAXYBAABGAAAAjmvaYrft1z/cIMeGnWfVPwAAmD6XAQAAAAAAAAF3AQAARgAAADKjB3ib4tc/9OztW5Zx1T8AAJg+pgEAAAAAAAABeAEAAEYAAABf7UOUy9PXPxy5FDGPe9U/AACZPqYBAAAAAAAAAXkBAABGAAAAizeAsPvE1z8cuRQxj3vVPwCAmT62AQAAAAAAAAF6AQAARgAAALeBvMwrttc/HLkUMY971T8AgJk+xgEAAAAAAAABewEAAEYAAADly/joW6fXP/Ts7VuWcdU/AACaPsYBAAAAAAAAAXwBAABGAAAAiAMm/j+c1z/cIMeGnWfVPwAAmz7VAQAAAAAAAAF9AQAARgAAACk7UxMkkdc/3CDHhp1n1T8AgJw+1QEAAAAAAAABfgEAAEYAAADLcoAoCIbXP9wgx4adZ9U/AICfPuUBAAAAAAAAAX8BAABGAAAAbKqtPex61z/07O1blnHVPwAAoT7lAQAAAAAAAAGAAQAARgAAAA7i2lLQb9c/HLkUMY971T8AgKE+9AEAAAAAAAABgQEAAEYAAACxGQhotGTXPzyFOwaIhdU/AACiPvQBAAAAAAAAAYIBAABGAAAAUlE1fZhZ1z9cUWLbgI/VPwAAoj4EAgAAAAAAAAGDAQAARgAAAPSIYpJ8Ttc/dB2JsHmZ1T8AAKI+BAIAAAAAAAABhAEAAEYAAACVwI+nYEPXP6y11lprrdU/AACiPhQCAAAAAAAAAYUBAABGAAAAN/i8vEQ41z+stdZaa63VPwAAoj4UAgAAAAAAAAGGAQAARgAAAGRC+dh0Kdc/zIH9L2S31T8AAKI+FAIAAAAAAAABhwEAAEYAAAAGeibuWB7XP+xNJAVdwdU/AACjPiMCAAAAAAAAAYgBAABGAAAAqbFTAz0T1z8EGkvaVcvVPwCApD4jAgAAAAAAAAGJAQAARgAAAEnpgBghCNc/JOZxr07V1T8AgKc+MwIAAAAAAAABigEAAEYAAADsIK4tBf3WPzyymIRH39U/AACrPjMCAAAAAAAAAYsBAABGAAAAjVjbQunx1j9cfr9ZQOnVPwCAqz5DAgAAAAAAAAGMAQAARgAAAKN9+VCB6tY/fErmLjnz1T8AAKw+QwIAAAAAAAABjQEAAEYAAAC7ohdfGePWP5wWDQQy/dU/AACtPlICAAAAAAAAAY4BAABGAAAA0sc1bbHb1j+04jPZKgfWPwCArj5SAgAAAAAAAAGPAQAARgAAAOfsU3tJ1NY/1K5ariMR1j8AgK8+UgIAAAAAAAABkAEAAEYAAAD+EXKJ4czWP9SuWq4jEdY/AICvPmICAAAAAAAAAZEBAABGAAAALFyupRG+1j/UrlquIxHWPwAAsD5iAgAAAAAAAAGSAQAARgAAAM2T27r1stY/tOIz2SoH1j8AALA+cQIAAAAAAAABkwEAAEYAAACF8CbecaDWP5wWDQQy/dU/AACwPoECAAAAAAAAAZQBAABGAAAAPk1yAe6N1j9cfr9ZQOnVPwAAsD6BAgAAAAAAAAGVAQAARgAAAGqXrh0ef9Y/PLKYhEff1T8AALA+kQIAAAAAAAABlgEAAEYAAACY4eo5TnDWPwQaS9pVy9U/AACxPpECAAAAAAAAAZcBAABGAAAAxCsnVn5h1j/sTSQFXcHVPwCAsD6gAgAAAAAAAAGYAQAARgAAAPN1Y3KuUtY/zIH9L2S31T8AALA+oAIAAAAAAAABmQEAAEYAAAAfwJ+O3kPWP6y11lprrdU/AACwPrACAAAAAAAAAZoBAABGAAAAwffMo8I41j90HYmweZnVPwAAsD6wAgAAAAAAAAGbAQAARgAAAGIv+rimLdY/XFFi24CP1T8AALA+wAIAAAAAAAABnAEAAEYAAAAFZyfOiiLWPzyFOwaIhdU/AACxPsACAAAAAAAAAZ0BAABGAAAAp55U424X1j88hTsGiIXVPwCAsD7PAgAAAAAAAAGeAQAARgAAAF/7nwbrBNY/HLkUMY971T8AALA+zwIAAAAAAAABnwEAAEYAAACLRdwiG/bVP9wgx4adZ9U/AACxPu4CAAAAAAAAAaABAABGAAAA0LQ2TePf1T/EVKCxpF3VPwCAsD7uAgAAAAAAAAGhAQAARgAAAJ82oH73xdU/hLxSB7NJ1T8AAK8+7gIAAAAAAAABogEAAEYAAADipfqov6/VP0wkBV3BNdU/AICuPv4CAAAAAAAAAaMBAABGAAAAmgJGzDud1T8UjLeyzyHVPwAArj7+AgAAAAAAAAGkAQAARgAAAFJfke+3itU/9L+Q3dYX1T8AAK4+/gIAAAAAAAABpQEAAEYAAAALvNwSNHjVP9TzaQjeDdU/AACuPg4DAAAAAAAAAaYBAABGAAAAwxgoNrBl1T+cWxxe7PnUPwAArz4OAwAAAAAAAAGnAQAARgAAAHt1c1ksU9U/hI/1iPPv1D8AgLA+HQMAAAAAAAABqAEAAEYAAAA00r58qEDVP2TDzrP65dQ/AACwPh0DAAAAAAAAAakBAABGAAAA7C4KoCQu1T9E96feAdzUPwAAsD4tAwAAAAAAAAGqAQAARgAAAKOLVcOgG9U/JCuBCQnS1D8AALA+LQMAAAAAAAABqwEAAEYAAABd6KDmHAnVPwxfWjQQyNQ/AACxPj0DAAAAAAAAAawBAABGAAAAFUXsCZn21D/skjNfF77UPwCAsT49AwAAAAAAAAGtAQAARgAAAM2hNy0V5NQ/1MYMih601D8AgLE+TAMAAAAAAAABrgEAAEYAAACG/oJQkdHUP9TGDIoetNQ/AACyPkwDAAAAAAAAAa8BAABGAAAAPlvOcw2/1D/UxgyKHrTUPwAAsz5ZAwAAAAAAAAGwAQAARgAAAIHKKJ7VqNQ/1MYMih601D8AgLY+WQMAAAAAAAABsQEAAEYAAAA7J3TBUZbUP9TGDIoetNQ/AAC8PmgDAAAAAAAAAbIBAABGAAAA84O/5M2D1D/skjNfF77UPwCAvj5oAwAAAAAAAAGzAQAARgAAADXzGQ+WbdQ/7JIzXxe+1D8AgL8+eAMAAAAAAAABtAEAAEYAAAB5YnQ5XlfUPwxfWjQQyNQ/AADAPngDAAAAAAAAAbUBAABGAAAAMr+/XNpE1D8kK4EJCdLUPwAAwD6IAwAAAAAAAAG2AQAARgAAAOobC4BWMtQ/JCuBCQnS1D8AAMA+iAMAAAAAAAABtwEAAEYAAACieFaj0h/UPyQrgQkJ0tQ/AADAPogDAAAAAAAAAbgBAABGAAAA0MKSvwIR1D8kK4EJCdLUPwAAwD6XAwAAAAAAAAG5AQAARgAAAPwMz9syAtQ/JCuBCQnS1D8AAME+lwMAAAAAAAABugEAAEYAAAAqVwv4YvPTPyQrgQkJ0tQ/AIDDPrcDAAAAAAAAAbsBAABGAAAAVqFHFJPk0z8kK4EJCdLUPwAAyD63AwAAAAAAAAG8AQAARgAAAPnYdCl32dM/RPen3gHc1D8AgMw+twMAAAAAAAABvQEAAEYAAACaEKI+W87TP2TDzrP65dQ/AADRPrcDAAAAAAAAAb4BAABGAAAAPEjPUz/D0z+Ej/WI8+/UPwAA1T7GAwAAAAAAAAG/AQAARgAAAN9//GgjuNM/nFscXuz51D8AANk+xgMAAAAAAAABwAEAAEYAAAB/tyl+B63TP9TzaQjeDdU/AADbPtYDAAAAAAAAAcEBAABGAAAAIu9Wk+uh0z/0v5Dd1hfVPwCA2z7WAwAAAAAAAAHCAQAARgAAAMMmhKjPltM/9L+Q3dYX1T8AANw+5QMAAAAAAAABwwEAAEYAAADxcMDE/4fTP/S/kN3WF9U/AADdPuUDAAAAAAAAAcQBAABGAAAAHbv84C950z/0v5Dd1hfVPwCA3D71AwAAAAAAAAHFAQAARgAAANYXSASsZtM/9L+Q3dYX1T8AANw+9QMAAAAAAAABxgEAAEYAAACOdJMnKFTTP9TzaQjeDdU/AADcPgUEAAAAAAAAAccBAABGAAAARtHeSqRB0z+cWxxe7PnUPwAA3T4FBAAAAAAAAAHIAQAARgAAAItAOXVsK9M/hI/1iPPv1D8AAOI+FAQAAAAAAAAByQEAAEYAAADOr5OfNBXTP4SP9Yjz79Q/AIDoPhQEAAAAAAAAAcoBAABGAAAAhgzfwrAC0z+cWxxe7PnUPwAA7j4kBAAAAAAAAAHLAQAARgAAAD5pKuYs8NI/1PNpCN4N1T8AAPQ+JAQAAAAAAAABzAEAAEYAAAD3xXUJqd3SPxSMt7LPIdU/AID2PjQEAAAAAAAAAc0BAABGAAAAryLBLCXL0j9MJAVdwTXVPwCA+D40BAAAAAAAAAHOAQAARgAAAN1s/UhVvNI/hLxSB7NJ1T8AgPk+QwQAAAAAAAABzwEAAEYAAAAJtzllha3SP8RUoLGkXdU/AID5PkMEAAAAAAAAAdABAABGAAAAOAF2gbWe0j/07O1blnHVPwAA+j5TBAAAAAAAAAHRAQAARgAAANg4o5aZk9I/HLkUMY971T8AAPo+UwQAAAAAAAAB0gEAAEYAAAB6cNCrfYjSPzyFOwaIhdU/AID3PlMEAAAAAAAAAdMBAABGAAAAG6j9wGF90j9cUWLbgI/VPwCA9T5yBAAAAAAAAAHUAQAARgAAADLNG8/5ddI/dB2JsHmZ1T8AAOQ+cgQAAAAAAAAB1QEAAEYAAABK8jndkW7SP6y11lprrdU/AIDLPnIEAAAAAAAAAdYBAABGAAAAYBdY6yln0j/sTSQFXcHVPwCAjD5yBAAAAAAAAAHXAQAARgAAAGAXWOspZ9I/JOZxr07V1T8AAPg9ggQAAAAAAAAB2AEAAEYAAAC+3yrWRXLSP1x+v1lA6dU/AABEPYIEAAAAAAAAAdkBAABGAAAALfL9VrEusj98GoJ3Q63YPwAAID4AAAAAAAAAAAHaAQAARgAAAP+nwTqBPbI/fBqCd0Ot2D8AAFw+EAAAAAAAAAAB2wEAAEYAAACjE0kCIVuyP3wagndDrdg/AAB4PhAAAAAAAAAAAdwBAABGAAAAeMkM5vBpsj98GoJ3Q63YPwAAcz4QAAAAAAAAAAHdAQAARgAAAHjJDObwabI/fBqCd0Ot2D8AAJM+LwAAAAAAAAAB3gEAAEYAAADy6leRYJayP3wagndDrdg/AICfPi8AAAAAAAAAAd8BAABGAAAA8upXkWCWsj+c5qhMPLfYPwAApz4vAAAAAAAAAAHgAQAARgAAAPLqV5FglrI/3H729i3L2D8AgKk+LwAAAAAAAAAB4QEAAEYAAAAcNZStkIeyPxQXRKEf39g/AACqPi8AAAAAAAAAAeIBAABGAAAASn/QycB4sj9Mr5FLEfPYPwCAqD4vAAAAAAAAAAHjAQAARgAAAKMTSQIhW7I/hEff9QIH2T8AAKg+LwAAAAAAAAAB5AEAAEYAAAD/p8E6gT2yP7zfLKD0Gtk/AACoPk4AAAAAAAAAAeUBAABGAAAAVzw6c+Efsj/8d3pK5i7ZPwAAqD5OAAAAAAAAAAHmAQAARgAAALTQsqtBArI/NBDI9NdC2T8AAKg+TgAAAAAAAAAB5wEAAEYAAAAMZSvkoeSxP0zc7snQTNk/AACpPk4AAAAAAAAAAegBAABGAAAAOq9nANLVsT+sQGNJu2rZPwCAqT5OAAAAAAAAAAHpAQAARgAAAGj5oxwCx7E/rEBjSbtq2T8AAKs+XgAAAAAAAAAB6gEAAEYAAACWQ+A4MrixP6xAY0m7atk/AACwPl4AAAAAAAAAAesBAABGAAAAwI0cVWKpsT9sqBWfyVbZPwCAtj5eAAAAAAAAAAHsAQAARgAAAMCNHFViqbE/NBDI9NdC2T8AgL8+fQAAAAAAAAAB7QEAAEYAAADAjRxVYqmxP9yrU3XtJNk/AADJPn0AAAAAAAAAAe4BAABGAAAAlkPgODK4sT+ER9/1AgfZPwCAzj59AAAAAAAAAAHvAQAARgAAAGj5oxwCx7E/LONqdhjp2D8AANI+jQAAAAAAAAAB8AEAAEYAAAAMZSvkoeSxP/RKHcwm1dg/AIDUPpwAAAAAAAAAAfEBAABGAAAALfL9VrEusj9cTluiSqPYPwCA1z6cAAAAAAAAAAHyAQAARgAAAPLqV5FglrI/BOrmImCF2D8AANo+rAAAAAAAAAAB8wEAAEYAAADhLe7nP++yPwTq5iJghdg/AIDcPrwAAAAAAAAAAfQBAABGAAAApiZIIu9Wsz8ktg34WI/YPwCA3T68AAAAAAAAAAH1AQAARgAAAMOzGpX+oLM/XE5bokqj2D8AgN0+ywAAAAAAAAAB9gEAAEYAAADkQO0HDuuzP5zmqEw8t9g/AIDcPtsAAAAAAAAAAfcBAABGAAAAMBj8lk0mtD/0Sh3MJtXYPwAA3D7bAAAAAAAAAAH4AQAARgAAAHvvCiaNYbQ/LONqdhjp2D8AANw+2wAAAAAAAAAB+QEAAEYAAABOpc4JXXC0P4RH3/UCB9k/AADcPusAAAAAAAAAAfoBAABGAAAAe+8KJo1htD/cq1N17STZPwCA2j7rAAAAAAAAAAH7AQAARgAAAFtiOLN9F7Q/HEShH9842T8AANk+6wAAAAAAAAAB/AEAAEYAAACZad54zq+zPzQQyPTXQtk/AADXPgoBAAAAAAAAAf0BAABGAAAApiZIIu9Wsz80EMj010LZPwAA1T4KAQAAAAAAAAH+AQAARgAAAD3CZiCg0bI/HEShH9842T8AANM+GQEAAAAAAAAB/wEAAEYAAACjE0kCIVuyP7zfLKD0Gtk/AIDSPhkBAAAAAAAAAQACAABGAAAADGUr5KHksT9se7ggCv3YPwAA0z4pAQAAAAAAAAEBAgAARgAAAEds0anyfLE/nOaoTDy32D8AgNQ+KQEAAAAAAAABAgIAAEYAAACwvbOLcwaxP6yFcqN1Z9g/AIDVPikBAAAAAAAAAQMCAABGAAAAwHodNZStsD/EJDz6rhfYPwAA1z45AQAAAAAAAAEEAgAARgAAAJ/tSsKEY7A/xPfee++91z8AANw+OQEAAAAAAAABBQIAAEYAAAD8gcP65EWwP8yWqNIobtc/AIDjPlgBAAAAAAAAAQYCAABGAAAAKcz/FhU3sD8EApn+WijXPwAA7j5YAQAAAAAAAAEHAgAARgAAAPyBw/rkRbA/HKFiVZTY1j8AgPo+WAEAAAAAAAABCAIAAEYAAAB1ow6mVHKwP1QMU4HGktY/AEAAP1gBAAAAAAAAAQkCAABGAAAAwHodNZStsD+cQ2qC8VbWPwCAAT9oAQAAAAAAAAEKAgAARgAAAN4H8Kej97A/DEeoWBUl1j8AAAI/aAEAAAAAAAABCwIAAEYAAAD7lMIas0GxP9SuWq4jEdY/AIACP3cBAAAAAAAAAQwCAABGAAAAwI0cVWKpsT/seoGDHBvWPwAAAT93AQAAAAAAAAENAgAARgAAALTQsqtBArI/fHdDrfhM1j8AgP0+hwEAAAAAAAABDgIAAEYAAAD/p8E6gT2yP3TYeVa/nNY/AAD5PocBAAAAAAAAAQ8CAABGAAAAoxNJAiFbsj/MaUtUaRTXPwAA9j6WAQAAAAAAAAEQAgAARgAAAP+nwTqBPbI/ZJNq/ASg1z8AgPM+lgEAAAAAAAABEQIAAEYAAABXPDpz4R+yP8QkPPquF9g/AIDyPqYBAAAAAAAAARICAABGAAAADGUr5KHksT8ktg34WI/YPwAA8j6mAQAAAAAAAAETAgAARgAAAO7XWHGSmrE/TK+RSxHz2D8AAPI+tgEAAAAAAAABFAIAAEYAAACjAEriUl+xPxxEoR/fONk/AIDuPrYBAAAAAAAAARUCAABGAAAAhXN3b0MVsT+sQGNJu2rZPwCA6T7FAQAAAAAAAAEWAgAARgAAADqcaOAD2rA/5Niw86x+2T8AAOU+xQEAAAAAAAABFwIAAEYAAADAeh01lK2wP+TYsPOsftk/AIDgPsUBAAAAAAAAARgCAABGAAAAGQ+WbfSPsD+sQGNJu2rZPwAA2D7VAQAAAAAAAAEZAgAARgAAABkPlm30j7A/NBDI9NdC2T8AAM8+1QEAAAAAAAABGgIAAEYAAACTMOEYZLywP7zfLKD0Gtk/AICTPuUBAAAAAAAAARsCAABGAAAA+5TCGrNBsT8y6qOsBCbkPwAAOD4AAAAAAAAAAAEcAgAARgAAAEds0anyfLE/IoQQQggh5D8AAHw+EAAAAAAAAAABHQIAAEYAAAAcIpWNwouxPzLqo6wEJuQ/AACOPhAAAAAAAAAAAR4CAABGAAAAwI0cVWKpsT8y6qOsBCbkPwCAiz4QAAAAAAAAAAEfAgAARgAAAMCNHFViqbE/MuqjrAQm5D8AAI8+EAAAAAAAAAABIAIAAEYAAABo+aMcAsexPzLqo6wEJuQ/AICQPi8AAAAAAAAAASECAABGAAAAaPmjHALHsT8y6qOsBCbkPwCAkj4vAAAAAAAAAAEiAgAARgAAAGj5oxwCx7E/MuqjrAQm5D8AAJI+LwAAAAAAAAABIwIAAEYAAABo+aMcAsexP0q2yoH9L+Q/AACRPi8AAAAAAAAAASQCAABGAAAAlkPgODK4sT9aHF7s+TTkPwCAkD4vAAAAAAAAAAElAgAARgAAAO7XWHGSmrE/ik4YLO9D5D8AAJA+LwAAAAAAAAABJgIAAEYAAAB1tg3GIm6xP8LmZdbgV+Q/AACQPj4AAAAAAAAAAScCAABGAAAAKd/+NuMysT8K5UbrznDkPwAAkD5OAAAAAAAAAAEoAgAARgAAAGTmpPwzy7A/Ykm7armO5D8AAJE+TgAAAAAAAAABKQIAAEYAAACf7UrChGOwP5rhCBWrouQ/AICQPk4AAAAAAAAAASoCAABGAAAAvOnhD6v3rz/KE8NUoLHkPwAAkD5eAAAAAAAAAAErAgAARgAAADL4LZtMKK8/5t/pKZm75D8AAJA+XgAAAAAAAAABLAIAAEYAAABMcgHujXauP/ZFfZSVwOQ/AACQPm0AAAAAAAAAAS0CAABGAAAAtsPjzw4Arj/WeVa/nLbkPwCAlT5tAAAAAAAAAAEuAgAARgAAAB4VxrGPia0/uq0v6qOs5D8AgJ4+fQAAAAAAAAABLwIAAEYAAADOPbciUE6tP1LjJwC9ieQ/AIC1Pn0AAAAAAAAAATACAABGAAAALNIvW7AwrT/esoyr2WHkPwAAxT6cAAAAAAAAAAExAgAARgAAACzSL1uwMK0/boLxVvY55D8AANI+nAAAAAAAAAABMgIAAEYAAAB6qT7q72utP+rrwpcWDeQ/AIDYPqwAAAAAAAAAATMCAABGAAAAEFhcCG/irT9mVZTYNuDjPwAA3T67AAAAAAAAAAE0AgAARgAAAExyAe6Ndq4/soyr2WGk4z8AAN8+uwAAAAAAAAABNQIAAEYAAACGjKbTrAqvPxYqVkWJbeM/AIDfPrsAAAAAAAAAATYCAABGAAAAHjvE8SuBrz+e+brwpUXjPwCA3j7bAAAAAAAAAAE3AgAARgAAALzp4Q+r968/JskfnMId4z8AAN4+2wAAAAAAAAABOAIAAEYAAABUFjwzRSiwP0aVRnG7J+M/AADfPtsAAAAAAAAAATkCAABGAAAA/IHD+uRFsD9yxwCxsDbjPwCA3z7bAAAAAAAAAAE6AgAARgAAAPyBw/rkRbA/xit1MJtU4z8AgN8+6gAAAAAAAAABOwIAAEYAAAD8gcP65EWwPyKQ6a+FcuM/AADgPuoAAAAAAAAAATwCAABGAAAAKcz/FhU3sD+WwIQEaZrjPwAA4T7qAAAAAAAAAAE9AgAARgAAALCqtGulCrA/8iT5g1O44z8AgOA++gAAAAAAAAABPgIAAEYAAABuEtOAa7yvP0aJbQM+1uM/AADgPvoAAAAAAAAAAT8CAABGAAAA1mO1YuxFrz+Oh04YLO/jPwAA3z4ZAQAAAAAAAAFAAgAARgAAAEC1l0Rtz64/urkIWCH+4z8AAN4+GQEAAAAAAAABQQIAAEYAAACoBnom7liuP8YfnMIdA+Q/AADdPhkBAAAAAAAAAUICAABGAAAAtsPjzw4Arj/GH5zCHQPkPwAA3D4ZAQAAAAAAAAFDAgAARgAAAMKATXkvp60/urkIWCH+4z8AAN4+KQEAAAAAAAABRAIAAEYAAAB6qT7q72utP6Lt4YIo9OM/AADhPikBAAAAAAAAAUUCAABGAAAAzj23IlBOrT9yuydDM+XjPwAA5z4pAQAAAAAAAAFGAgAARgAAAM49tyJQTq0/Kr1GLkXM4z8AgO4+OAEAAAAAAAABRwIAAEYAAAB6qT7q72utP/Ik+YNTuOM/AID4PkgBAAAAAAAAAUgCAABGAAAAwoBNeS+nrT+yjKvZYaTjPwDAAT9IAQAAAAAAAAFJAgAARgAAAFgva5euHa4/dvRdL3CQ4z8AgAY/WAEAAAAAAAABSgIAAEYAAABMcgHujXauP0rCo+96geM/AAALP1gBAAAAAAAAAUsCAABGAAAAQLWXRG3Prj8+XBCFfnzjPwAADT9nAQAAAAAAAAFMAgAARgAAAIaMptOsCq8/Xig3WneG4z8AQA4/ZwEAAAAAAAABTQIAAEYAAAAy+C2bTCivP6YmGG9ln+M/AEAOP2cBAAAAAAAAAU4CAABGAAAA1mO1YuxFrz/+iozuT73jPwCADT93AQAAAAAAAAFPAgAARgAAADL4LZtMKK8/ZlWU2Dbg4z8AAAU/hwEAAAAAAAABUAIAAEYAAABAtZdEbc+uP7q5CFgh/uM/AIDxPocBAAAAAAAAAVECAABGAAAAdaMOplRysD/+2du3LOPqPwAAID4AAAAAAAAAAAFSAgAARgAAAHWjDqZUcrA/3g214jPZ6j8AAF8+EAAAAAAAAAABUwIAAEYAAACf7UrChGOwP8JBjg07z+o/AAB8PhAAAAAAAAAAAVQCAABGAAAAdaMOplRysD+idWc4QsXqPwAAdz4QAAAAAAAAAAFVAgAARgAAAHWjDqZUcrA/iqlAY0m76j8AAH4+EAAAAAAAAAABVgIAAEYAAABHWdKJJIGwP2rdGY5Qseo/AICAPiAAAAAAAAAAAVcCAABGAAAAGQ+WbfSPsD9q3RmOULHqPwCAgj4gAAAAAAAAAAFYAgAARgAAAMB6HTWUrbA/at0ZjlCx6j8AAIo+LwAAAAAAAAABWQIAAEYAAABk5qT8M8uwP2rdGY5Qseo/AACUPi8AAAAAAAAAAVoCAABGAAAA3gfwp6P3sD+KqUBjSbvqPwAAmT4vAAAAAAAAAAFbAgAARgAAAFgpO1MTJLE/onVnOELF6j8AAKI+PwAAAAAAAAABXAIAAEYAAACjAEriUl+xP67b+qI+yuo/AACsPj8AAAAAAAAAAV0CAABGAAAAdbYNxiJusT/eDbXiM9nqPwAAtT4/AAAAAAAAAAFeAgAARgAAABwilY3Ci7E/6nNITTDe6j8AAL4+PwAAAAAAAAABXwIAAEYAAADu11hxkpqxPxqmAo0l7eo/AADCPj8AAAAAAAAAAWACAABGAAAAHCKVjcKLsT9SPlA3FwHrPwCAxT5PAAAAAAAAAAFhAgAARgAAAHW2DcYibrE/ktad4QgV6z8AAMk+TwAAAAAAAAABYgIAAEYAAAD7lMIas0GxP9rUfvb2Les/AADMPm4AAAAAAAAAAWMCAABGAAAAsL2zi3MGsT8i018L5UbrPwCAzj5uAAAAAAAAAAFkAgAARgAAAGTmpPwzy7A/djfUis9k6z8AgNA+fQAAAAAAAAABZQIAAEYAAAB1ow6mVHKwP741tZ+9fes/AIDSPn0AAAAAAAAAAWYCAABGAAAAsKq0a6UKsD/+zQJKr5HrPwAA0j6NAAAAAAAAAAFnAgAARgAAAHrPPCqMY68/HpopH6ib6z8AANI+jQAAAAAAAAABaAIAAEYAAABAtZdEbc+uPx6aKR+om+s/AIDPPp0AAAAAAAAAAWkCAABGAAAABJvyXk47rj/Sm0gKuoLrPwCAzD6sAAAAAAAAAAFqAgAARgAAAMKATXkvp60/djfUis9k6z8AgMk+rAAAAAAAAAABawIAAEYAAAAs0i9bsDCtPwYHOTbsPOs/AIDIPqwAAAAAAAAAAWwCAABGAAAAOI+ZBNHXrD+S1p3hCBXrPwAAyz68AAAAAAAAAAFtAgAARgAAAPK3inWRnKw/6nNITTDe6j8AANA+zAAAAAAAAAABbgIAAEYAAADyt4p1kZysPy5FzONeneo/AADYPswAAAAAAAAAAW8CAABGAAAAOI+ZBNHXrD+mrp0kf3DqPwAA4j76AAAAAAAAAAFwAgAARgAAAIhmqJMQE60/JhhvZZ9D6j8AgOs++gAAAAAAAAABcQIAAEYAAAAeFcaxj4mtPxay2/qiPuo/AAD0PvoAAAAAAAAAAXICAABGAAAABJvyXk47rj8mGG9ln0PqPwCA9T76AAAAAAAAAAFzAgAARgAAAEC1l0Rtz64/UkoppZRS6j8AAPQ+CQEAAAAAAAABdAIAAEYAAADWY7Vi7EWvP7oUMY97deo/AIDwPgkBAAAAAAAAAXUCAABGAAAAyKZLucuerz8SeaUOZpPqPwCA7D4ZAQAAAAAAAAF2AgAARgAAABB+WkgL2q8/iqlAY0m76j8AgOk+GQEAAAAAAAABdwIAAEYAAAAQflpIC9qvP94NteIz2eo/AIDoPhkBAAAAAAAAAXgCAABGAAAAyKZLucuerz9SPlA3FwHrPwAA6D4pAQAAAAAAAAF5AgAARgAAAHrPPCqMY68/qqLEtgEf6z8AAOk+KQEAAAAAAAABegIAAEYAAADkIB8MDe2uP+Y6EmHzMus/AIDpPjgBAAAAAAAAAXsCAABGAAAA8N2ItS2Urj8i018L5UbrPwCA6T44AQAAAAAAAAF8AgAARgAAAASb8l5OO64/Op+G4N1Q6z8AAOs+OAEAAAAAAAABfQIAAEYAAAAQWFwIb+KtPzqfhuDdUOs/AIDtPkgBAAAAAAAAAX4CAABGAAAAwoBNeS+nrT8i018L5UbrPwAA8T5IAQAAAAAAAAF/AgAARgAAAHqpPurva60/Bgc5Nuw86z8AAPU+WAEAAAAAAAABgAIAAEYAAADOPbciUE6tP+Y6EmHzMus/AAD4PmcBAAAAAAAAAYECAABGAAAAzj23IlBOrT/KbuuL+ijrPwCA+z5nAQAAAAAAAAGCAgAARgAAAB4VxrGPia0/ktad4QgV6z8AQAE/ZwEAAAAAAAABgwIAAEYAAABYL2uXrh2uP1I+UDcXAes/AIAFP2cBAAAAAAAAAYQCAABGAAAA8N2ItS2Urj8apgKNJe3qPwDACT93AQAAAAAAAAGFAgAARgAAAIaMptOsCq8/6nNITTDe6j8AAA4/hgEAAAAAAAABhgIAAEYAAAAeO8TxK4GvP94NteIz2eo/AIAQP4YBAAAAAAAAAYcCAABGAAAAvOnhD6v3rz/qc0hNMN7qPwCAEj+WAQAAAAAAAAGIAgAARgAAACnM/xYVN7A/GqYCjSXt6j8AwBE/lgEAAAAAAAABiQIAAEYAAACf7UrChGOwP1I+UDcXAes/AMAPP6YBAAAAAAAAAYoCAABGAAAAR1nSiSSBsD/KbuuL+ijrPwAADj+mAQAAAAAAAAGLAgAARgAAABkPlm30j7A/ItNfC+VG6z8AQA0/tQEAAAAAAAABjAIAAEYAAABHWdKJJIGwP4qdZ/XLaes/AIAMP7UBAAAAAAAAAY0CAABGAAAAn+1KwoRjsD/Sm0gKuoLrPwCACz/FAQAAAAAAAAGOAgAARgAAACnM/xYVN7A/HpopH6ib6z8AwAs/xQEAAAAAAAABjwIAAEYAAACwqrRrpQqwP1Yyd8mZr+s/AEAMP8UBAAAAAAAAAZACAABGAAAAbhLTgGu8rz+SysRzi8PrPwDADD/VAQAAAAAAAAGRAgAARgAAAHrPPCqMY68/ksrEc4vD6z8AwAw/1QEAAAAAAAABkgIAAEYAAAAy+C2bTCivP5LKxHOLw+s/AAANP+QBAAAAAAAAAZMCAABGAAAA5CAfDA3trj9y/p2ekrnrPwCADT/kAQAAAAAAAAGUAgAARgAAAEC1l0Rtz64/KgC9iaSg6z8AwA4/9AEAAAAAAAABlQIAAEYAAADkIB8MDe2uP+pnb9+yjOs/AAARPwMCAAAAAAAAAZYCAABGAAAAMvgtm0worz+KnWf1y2nrPwDAEj8DAgAAAAAAAAGXAgAARgAAAB47xPErga8/Bgc5Nuw86z8AABQ/EwIAAAAAAAABmAIAAEYAAAAQflpIC9qvP5LWneEIFes/AEAVPxMCAAAAAAAAAZkCAABGAAAAVBY8M0UosD8apgKNJe3qPwDAFj8jAgAAAAAAAAGaAgAARgAAAJ/tSsKEY7A/3g214jPZ6j8AgBc/IwIAAAAAAAABmwIAAEYAAADrxFlRxJ6wP6J1ZzhCxeo/AEAYPzICAAAAAAAAAZwCAABGAAAAZOak/DPLsD+idWc4QsXqPwDAGD8yAgAAAAAAAAGdAgAARgAAAN4H8Kej97A/3g214jPZ6j8AwBg/MgIAAAAAAAABngIAAEYAAACFc3dvQxWxP3IKdwwQC+s/AEAXP0ICAAAAAAAAAZ8CAABGAAAAWCk7UxMksT8i018L5UbrPwCAFT9SAgAAAAAAAAGgAgAARgAAAFgpO1MTJLE//s0CSq+R6z8AgAk/UgIAAAAAAAABoQIAAEYAAACFc3dvQxWxP9rIpYh53Os/AADyPmECAAAAAAAAAaICAABGAAAAsL2zi3MGsT9K+UDdXATsPwCApj5hAgAAAAAAAAGjAgAARgAAAG/nwLQYCtM/0lMyd8mZ7z8AAMA9AAAAAAAAAAABpAIAAEYAAABZwqKmgBHTPw7sfyG7re8/AAADPgAAAAAAAAAAAaUCAABGAAAAzq+TnzQV0z8O7H8hu63vPwAAFD4AAAAAAAAAAAGmAgAARgAAAM6vk580FdM/Oh46YbC87z8AAAg+AAAAAAAAAAABpwIAAEYAAADOr5OfNBXTPzoeOmGwvO8/AAAAPgAAAAAAAAAAAagCAABGAAAAzq+TnzQV0z8O7H8hu63vPwAA3D0AAAAAAAAAAAGpAgAARgAAAM6vk580FdM//oXstr6o7z8AALA9AAAAAAAAAAABqgIAAEYAAABZwqKmgBHTP9JTMnfJme8/AADCPQAAAAAAAAAAAasCAABGAAAA5dSxrcwN0z+KVVFi24DvPwAA+D0AAAAAAAAAAAGsAgAARgAAAG/nwLQYCtM/QldwTe1n7z8AAC8+AAAAAAAAAAABrQIAAEYAAAD6+c+7ZAbTP+7y+80CSu8/AABwPgAAAAAAAAAAAa4CAABGAAAAhgzfwrAC0z+uWq4jETbvPwCAjT4AAAAAAAAAAAGvAgAARgAAABEf7sn8/tI/dsJgeR8i7z8AgJ8+AAAAAAAAAAABsAIAAEYAAAARH+7J/P7SP0aQpjkqE+8/AICmPgAAAAAAAAAAAbECAABGAAAAER/uyfz+0j9GkKY5KhPvPwAAqT4AAAAAAAAAAAGyAgAARgAAAIYM38KwAtM/CvhYjzj/7j8AAKs+AAAAAAAAAAABswIAAEYAAAD6+c+7ZAbTP9ZfC+VG6+4/AICsPgAAAAAAAAAAAbQCAABGAAAAb+fAtBgK0z+qLVGlUdzuPwAAtT4AAAAAAAAAAAG1AgAARgAAAFnCoqaAEdM/imEq0FjS7j8AgME+AAAAAAAAAAABtgIAAEYAAAC4inWRnBzTP2IvcJBjw+4/AADSPgAAAAAAAAAAAbcCAABGAAAAi0A5dWwr0z8y/bVQbrTuPwCA5D4AAAAAAAAAAAG4AgAARgAAANLj7VHwPdM/Ipci5nGv7j8AAPA+AAAAAAAAAAABuQIAAEYAAAAah6IudFDTPyKXIuZxr+4/AAD5PgAAAAAAAAAAAboCAABGAAAAYipXC/hi0z8ilyLmca/uPwCA/T4AAAAAAAAAAAG7AgAARgAAAB27/OAvedM/UsncJWe+7j8AwAA/AAAAAAAAAAABvAIAAEYAAADZS6K2Z4/TP4phKtBY0u4/AEAAPwAAAAAAAAAAAb0CAABGAAAAC8o4hVOp0z+qLVGlUdzuPwAA/j4AAAAAAAAAAAG+AgAARgAAAMda3lqLv9M/1l8L5Ubr7j8AAP0+AAAAAAAAAAABvwIAAEYAAABtxmUiK93TP+bFnk9D8O4/AAD8PgAAAAAAAAAAAcACAABGAAAAiB/e4n7+0z/+kcUkPPruPwAA/D4AAAAAAAAAAAHBAgAARgAAAC6LZaoeHNQ/CvhYjzj/7j8AAP0+AAAAAAAAAAABwgIAAEYAAADT9uxxvjnUPwr4WI84/+4/AID+PgAAAAAAAAAAAcMCAABGAAAABXWDQKpT1D8K+FiPOP/uPwDAAD8AAAAAAAAAAAHEAgAARgAAAKrgCghKcdQ/5sWeT0Pw7j8AQAQ/AAAAAAAAAAABxQIAAEYAAADbXqHWNYvUP9ZfC+VG6+4/AIAIPwAAAAAAAAAAAcYCAABGAAAAmO9GrG2h1D/WXwvlRuvuPwDACj8AAAAAAAAAAAHHAgAARgAAAFWA7IGlt9Q/1l8L5Ubr7j8AQAw/AAAAAAAAAAAByAIAAEYAAAAREZJX3c3UP+bFnk9D8O4/AMAMPwAAAAAAAAAAAckCAABGAAAAWLRGNGHg1D/+kcUkPPruPwDADD8AAAAAAAAAAAHKAgAARgAAAKBX+xDl8tQ//pHFJDz67j8AwAs/AAAAAAAAAAABywIAAEYAAADo+q/taAXVP/6RxSQ8+u4/AMAKPwAAAAAAAAAAAcwCAABGAAAAL55kyuwX1T/mxZ5PQ/DuPwBACj8AAAAAAAAAAAHNAgAARgAAAANUKK68JtU/1l8L5Ubr7j8AAAo/AAAAAAAAAAABzgIAAEYAAABL99yKQDnVP6otUaVR3O4/AAAKPwAAAAAAAAAAAc8CAABGAAAAHa2gbhBI1T+ex706VdfuPwAACj8AAAAAAAAAAAHQAgAARgAAAPFiZFLgVtU/Yi9wkGPD7j8AgAo/AAAAAAAAAAAB0QIAAEYAAABPKzc9/GHVPyKXIuZxr+4/AMALPwAAAAAAAAAAAdICAABGAAAAIuH6IMxw1T/2ZGimfKDuPwCADT8AAAAAAAAAAAHTAgAARgAAAPSWvgScf9U/2phB0YOW7j8AABA/AAAAAAAAAAAB1AIAAEYAAADHTILoa47VP65mh5GOh+4/AMAQPwAAAAAAAAAAAdUCAABGAAAAmgJGzDud1T+iAPQmkoLuPwAAET8AAAAAAAAAAAHWAgAARgAAAG24CbALrNU/cs4555xz7j8AgBE/AAAAAAAAAAAB1wIAAEYAAABAbs2T27rVP0qcf6enZO4/AEASPwAAAAAAAAAAAdgCAABGAAAAFCSRd6vJ1T86Nuw8q1/uPwAAET8AAAAAAAAAAAHZAgAARgAAAOXZVFt72NU/EgQy/bVQ7j8AQA8/AAAAAAAAAAAB2gIAAEYAAACiavows+7VP/6dnpK5S+4/AEANPwAAAAAAAAAAAdsCAABGAAAAX/ufBusE1j/GBVHoxzfuPwDACz8AAAAAAAAAAAHcAgAARgAAAKeeVONuF9Y/pjkqE88t7j8AQAs/AAAAAAAAAAAB3QIAAEYAAADWHOuxWjHWP4ptAz7WI+4/AAALPwAAAAAAAAAAAd4CAABGAAAAfohyefpO1j9eO0n+4BTuPwBACj8AAAAAAAAAAAHfAgAARgAAAK4GCUjmaNY/TtW1k+QP7j8AAAo/AAAAAAAAAAAB4AIAAEYAAADfhJ8W0oLWPy4Jj77rBe4/AIAKPwAAAAAAAAAAAeECAABGAAAAnBVF7AmZ1j8io/tT7wDuPwBACz8AAAAAAAAAAAHiAgAARgAAAM2T27r1stY/IqP7U+8A7j8AwAs/AAAAAAAAAAAB4wIAAEYAAAD+EXKJ4czWPyKj+1PvAO4/AMALPwAAAAAAAAAAAeQCAABGAAAAL5AIWM3m1j8io/tT7wDuPwBACz8AAAAAAAAAAAHlAgAARgAAAOwgri0F/dY/IqP7U+8A7j8AAAs/AAAAAAAAAAAB5gIAAEYAAACpsVMDPRPXPy4Jj77rBe4/AIAKPwAAAAAAAAAAAecCAABGAAAAZEL52HQp1z8uCY++6wXuPwCACT8AAAAAAAAAAAHoAgAARgAAAKzlrbX4O9c/LgmPvusF7j8AQAk/AAAAAAAAAAAB6QIAAEYAAAD0iGKSfE7XPy4Jj77rBe4/AAAJPwAAAAAAAAAAAeoCAABGAAAAOywXbwBh1z8uCY++6wXuPwAACT8AAAAAAAAAAAHrAgAARgAAAIPPy0uEc9c/LgmPvusF7j8AgAk/AAAAAAAAAAAB7AIAAEYAAADLcoAoCIbXP07VtZPkD+4/AMAJPwAAAAAAAAAAAe0CAABGAAAAiAMm/j+c1z9O1bWT5A/uPwCACj8AAAAAAAAAAAHuAgAARgAAAM+m2trDrtc/TtW1k+QP7j8AwAo/AAAAAAAAAAAB7wIAAEYAAACLN4Cw+8TXP147Sf7gFO4/AMAKPwAAAAAAAAAAAfACAABGAAAA09o0jX/X1z9qodxo3RnuPwDACD8AAAAAAAAAAAHxAgAARgAAABp+6WkD6tc/im0DPtYj7j8AAAY/AAAAAAAAAAAB8gIAAEYAAABiIZ5Gh/zXP4ptAz7WI+4/AMAEPwAAAAAAAAAAAfMCAABGAAAAq8RSIwsP2D+KbQM+1iPuPwAABD8AAAAAAAAAAAH0AgAARgAAAPFnBwCPIdg/aqHcaN0Z7j8AAAQ/AAAAAAAAAAAB9QIAAEYAAACu+KzVxjfYP147Sf7gFO4/AAAEPwAAAAAAAAAAAfYCAABGAAAA9pthskpK2D9O1bWT5A/uPwBAAz8AAAAAAAAAAAH3AgAARgAAACca+IA2ZNg/LgmPvusF7j8AAAM/AAAAAAAAAAAB+AIAAEYAAADNhX9I1oHYPyKj+1PvAO4/AIADPwAAAAAAAAAAAfkCAABGAAAA/gMWF8Kb2D8WPWjp8vvtPwBABD8AAAAAAAAAAAH6AgAARgAAAC6CrOWttdg/Fj1o6fL77T8AgAM/AAAAAAAAAAAB+wIAAEYAAABhAEO0mc/YPxY9aOny++0/AMACPwAAAAAAAAAAAfwCAABGAAAAkX7ZgoXp2D8io/tT7wDuPwBAAj8AAAAAAAAAAAH9AgAARgAAAEwPf1i9/9g/LgmPvusF7j8AAAI/AAAAAAAAAAAB/gIAAEYAAAAJoCQu9RXZP07VtZPkD+4/AMAAPwAAAAAAAAAAAf8CAABGAAAAxzDKAy0s2T9O1bWT5A/uPwCA/z4AAAAAAAAAAAEAAwAARgAAAIPBb9lkQtk/XjtJ/uAU7j8AgP8+AAAAAAAAAAABAQMAAEYAAABAUhWvnFjZP147Sf7gFO4/AEAAPwAAAAAAAAAAAQIDAABGAAAA++K6hNRu2T9eO0n+4BTuPwDAAD8AAAAAAAAAAAEDAwAARgAAALdzYFoMhdk/XjtJ/uAU7j8AgAE/AAAAAAAAAAABBAMAAEYAAAB0BAYwRJvZP147Sf7gFO4/AMABPwAAAAAAAAAAAQUDAABGAAAAMpWrBXyx2T9qodxo3RnuPwCAAj8AAAAAAAAAAAEGAwAARgAAAO4lUduzx9k/im0DPtYj7j8AQAI/AAAAAAAAAAABBwMAAEYAAACptvaw693ZP6Y5KhPPLe4/AAACPwAAAAAAAAAAAQgDAABGAAAAZkechiP02T/GBVHoxzfuPwAAAj8AAAAAAAAAAAEJAwAARgAAACLYQVxbCto/4tF3vcBB7j8AAAI/AAAAAAAAAAABCgMAAEYAAADeaOcxkyDaP/6dnpK5S+4/AAACPwAAAAAAAAAAAQsDAABGAAAAm/mMB8s22j/+nZ6SuUvuPwCAAj8AAAAAAAAAAAEMAwAARgAAAFaKMt0CTdo/4tF3vcBB7j8AwAI/AAAAAAAAAAABDQMAAEYAAAD89bmkomraP9Zr5FLEPO4/AMACPwAAAAAAAAAAAQ4DAABGAAAAo2FBbEKI2j/GBVHoxzfuPwAAAz8AAAAAAAAAAAEPAwAARgAAAL26uSyWqdo/ltOWqNIo7j8AgAM/AAAAAAAAAAABEAMAAEYAAABkJkH0NcfaP2qh3GjdGe4/AMADPwAAAAAAAAAAAREDAABGAAAAlaTXwiHh2j9eO0n+4BTuPwCABD8AAAAAAAAAAAESAwAARgAAAMcibpEN+9o/TtW1k+QP7j8AwAQ/AAAAAAAAAAABEwMAAEYAAAD2oARg+RTbP07VtZPkD+4/AIAFPwAAAAAAAAAAARQDAABGAAAAJx+bLuUu2z9O1bWT5A/uPwBABT8AAAAAAAAAAAEVAwAARgAAAFmdMf3QSNs/TtW1k+QP7j8AAAU/AAAAAAAAAAABFgMAAEYAAACKG8jLvGLbP07VtZPkD+4/AAAFPwAAAAAAAAAAARcDAABGAAAAuplemqh82z9eO0n+4BTuPwCABT8AAAAAAAAAAAEYAwAARgAAAO0X9WiUlts/aqHcaN0Z7j8AQAU/AAAAAAAAAAABGQMAAEYAAACpqJo+zKzbP4ptAz7WI+4/AIAEPwAAAAAAAAAAARoDAABGAAAA2iYxDbjG2z9qodxo3RnuPwDABD8AAAAAAAAAAAEbAwAARgAAAICSuNRX5Ns/XjtJ/uAU7j8AQAU/AAAAAAAAAAABHAMAAEYAAACZ6zCVqwXcP07VtZPkD+4/AMAFPwAAAAAAAAAAAR0DAABGAAAAzGnHY5cf3D8io/tT7wDuPwCABj8AAAAAAAAAAAEeAwAARgAAAPznXTKDOdw/5gquqf3s7T8AQAY/AAAAAAAAAAABHwMAAEYAAAAtZvQAb1PcP9qkGj8B6O0/AIAFPwAAAAAAAAAAASADAABGAAAAX+SKz1pt3D/apBo/AejtPwBABT8AAAAAAAAAAAEhAwAARgAAAJBiIZ5Gh9w/2qQaPwHo7T8AAAU/AAAAAAAAAAABIgMAAEYAAADB4LdsMqHcP9qkGj8B6O0/AAAFPwAAAAAAAAAAASMDAABGAAAAZ0w/NNK+3D8WPWjp8vvtPwAABT8AAAAAAAAAAAEkAwAARgAAACTd5AkK1dw/Fj1o6fL77T8AQAQ/AAAAAAAAAAABJQMAAEYAAABUW3vY9e7cPyKj+1PvAO4/AIADPwAAAAAAAAAAASYDAABGAAAAhdkRp+EI3T8uCY++6wXuPwBAAz8AAAAAAAAAAAEnAwAARgAAAEJqt3wZH90/TtW1k+QP7j8AgAM/AAAAAAAAAAABKAMAAEYAAABy6E1LBTndP07VtZPkD+4/AMADPwAAAAAAAAAAASkDAABGAAAApGbkGfFS3T9O1bWT5A/uPwCABD8AAAAAAAAAAAEqAwAARgAAANXkeujcbN0/TtW1k+QP7j8AwAQ/AAAAAAAAAAABKwMAAEYAAAB6UAKwfIrdP07VtZPkD+4/AMAEPwAAAAAAAAAAASwDAABGAAAAIbyJdxyo3T9eO0n+4BTuPwCABT8AAAAAAAAAAAEtAwAARgAAAMYnET+8xd0/aqHcaN0Z7j8AQAY/AAAAAAAAAAABLgMAAEYAAABsk5gGXOPdP5bTlqjSKO4/AIAFPwAAAAAAAAAAAS8DAABGAAAAEv8fzvsA3j/GBVHoxzfuPwBABD8AAAAAAAAAAAEwAwAARgAAALdqp5WbHt4/4tF3vcBB7j8AAAQ/AAAAAAAAAAABMQMAAEYAAADo6D1khzjeP/6dnpK5S+4/AEAEPwAAAAAAAAAAATIDAABGAAAAGmfUMnNS3j8easVnslXuPwDABD8AAAAAAAAAAAEzAwAARgAAAEvlagFfbN4/OjbsPKtf7j8AwAQ/AAAAAAAAAAABNAMAAEYAAAAHdhDXloLeP1oCExKkae4/AEAEPwAAAAAAAAAAATUDAABGAAAAxAa2rM6Y3j9yzjnnnHPuPwCAAz8AAAAAAAAAAAE2AwAARgAAAIKXW4IGr94/cs4555xz7j8AwAM/AAAAAAAAAAABNwMAAEYAAAA9KAFYPsXeP3LOOeecc+4/AEAEPwAAAAAAAAAAATgDAABGAAAA5JOIH97i3j9aAhMSpGnuPwDABD8AAAAAAAAAAAE5AwAARgAAAHLa8djlB98/Spx/p6dk7j8AwAQ/AAAAAAAAAAABOgMAAEYAAAACIVuS7SzfPzo27DyrX+4/AAAFPwAAAAAAAAAAATsDAABGAAAAkmfES/VR3z86Nuw8q1/uPwCABT8AAAAAAAAAAAE8AwAARgAAAKzAPAxJc98/OjbsPKtf7j8AQAY/AAAAAAAAAAABPQMAAEYAAADGGbXMnJTfPzo27DyrX+4/AEAHPwAAAAAAAAAAAT4DAABGAAAA4HItjfC13z86Nuw8q1/uPwAABz8AAAAAAAAAAAE/AwAARgAAAHC5lkb42t8/OjbsPKtf7j8AgAY/AAAAAAAAAAABQAMAAEYAAAAYJR4OmPjfPzo27DyrX+4/AIAFPwAAAAAAAAAAAUEDAABGAAAAo1Fa7kEJ4D8easVnslXuPwBABT8AAAAAAAAAAAFCAwAARgAAALyQpdU3FuA/EgQy/bVQ7j8AAAU/AAAAAAAAAAABQwMAAEYAAACPRmm5ByXgP/6dnpK5S+4/AAAFPwAAAAAAAAAAAUQDAABGAAAAHXOlmbE14D/+nZ6SuUvuPwAABT8AAAAAAAAAAAFFAwAARgAAAKmf4XlbRuA/1mvkUsQ87j8AAAU/AAAAAAAAAAABRgMAAEYAAADxQpZW31jgP8YFUejHN+4/AIAFPwAAAAAAAAAAAUcDAABGAAAAOeZKM2Nr4D+KbQM+1iPuPwBABj8AAAAAAAAAAAFIAwAARgAAADsAeAzBf+A/XjtJ/uAU7j8AAAY/AAAAAAAAAAABSQMAAEYAAAD4kB3i+JXgP07VtZPkD+4/AAAGPwAAAAAAAAAAAUoDAABGAAAAtCHDtzCs4D9O1bWT5A/uPwAABj8AAAAAAAAAAAFLAwAARgAAAHCyaI1owuA/TtW1k+QP7j8AAAY/AAAAAAAAAAABTAMAAEYAAAAsQw5joNjgP07VtZPkD+4/AEAFPwAAAAAAAAAAAU0DAABGAAAAL107PP7s4D9qodxo3RnuPwAABT8AAAAAAAAAAAFOAwAARgAAADF3aBVcAeE/ltOWqNIo7j8AAAU/AAAAAAAAAAABTwMAAEYAAAC+o6T1BRLhP8YFUejHN+4/AIAFPwAAAAAAAAAAAVADAABGAAAAS9Dg1a8i4T/GBVHoxzfuPwDABT8AAAAAAAAAAAFRAwAARgAAAJNzlbIzNeE/xgVR6Mc37j8AwAU/AAAAAAAAAAABUgMAAEYAAAAgoNGS3UXhP8YFUejHN+4/AAAGPwAAAAAAAAAAAVMDAABGAAAAaEOGb2FY4T+W05ao0ijuPwAABj8AAAAAAAAAAAFUAwAARgAAALDmOkzlauE/XjtJ/uAU7j8AAAY/AAAAAAAAAAABVQMAAEYAAAD3ie8oaX3hPy4Jj77rBe4/AIAGPwAAAAAAAAAAAVYDAABGAAAA+qMcAseR4T8WPWjp8vvtPwDABj8AAAAAAAAAAAFXAwAARgAAALU0wtf+p+E/2qQaPwHo7T8AwAY/AAAAAAAAAAABWAMAAEYAAAByxWetNr7hP54MzZQP1O0/AEAGPwAAAAAAAAAAAVkDAABGAAAAL1YNg27U4T9y2hJVGsXtPwAABj8AAAAAAAAAAAFaAwAARgAAADFwOlzM6OE/ZnR/6h3A7T8AgAU/AAAAAAAAAAABWwMAAEYAAAB4E+84UPvhP2Z0f+odwO0/AAAFPwAAAAAAAAAAAVwDAABGAAAAwLajFdQN4j9mdH/qHcDtPwCABT8AAAAAAAAAAAFdAwAARgAAAE3j3/V9HuI/ZnR/6h3A7T8AwAY/AAAAAAAAAAABXgMAAEYAAAAgmaPZTS3iP0qoWBUltu0/AAAHPwAAAAAAAAAAAV8DAABGAAAAONjuwEM64j8q3DFALKztPwAABz8AAAAAAAAAAAFgAwAARgAAAAyOsqQTSeI//ql3ADed7T8AAAc/AAAAAAAAAAABYQMAAEYAAADeQ3aI41fiP+pD5JU6mO0/AAAHPwAAAAAAAAAAAWIDAABGAAAA94LBb9lk4j/GESpWRYntPwAABz8AAAAAAAAAAAFjAwAARgAAABDCDFfPceI/pkUDgUx/7T8AgAc/AAAAAAAAAAABZAMAAEYAAAAoAVg+xX7iP5bfbxZQeu0/AEAHPwAAAAAAAAAAAWUDAABGAAAAhskqKeGJ4j+W328WUHrtPwAABz8AAAAAAAAAAAFmAwAARgAAAJ8IdhDXluI/xhEqVkWJ7T8AgAY/AAAAAAAAAAABZwMAAEYAAAD90Ej78qHiP+pD5JU6mO0/AIAFPwAAAAAAAAAAAWgDAABGAAAAW5kb5g6t4j/+qXcAN53tPwDABT8AAAAAAAAAAAFpAwAARgAAALlh7tAquOI/DhALazOi7T8AQAY/AAAAAAAAAAABagMAAEYAAABds0i/bMHiPzpCxaoose0/AIAFPwAAAAAAAAAAAWsDAABGAAAAdvKTpmLO4j9KqFgVJbbtPwBABD8AAAAAAAAAAAFsAwAARgAAANS6ZpF+2eI/ctoSVRrF7T8AQAI/AAAAAAAAAAABbQMAAEYAAAAygzl8muTiP4ZApr8Wyu0/AMAAPwAAAAAAAAAAAW4DAABGAAAAkEsMZ7bv4j+eDM2UD9TtPwAA/j4AAAAAAAAAAAFvAwAARgAAADWdZlX4+OI/ngzNlA/U7T8AgPs+AAAAAAAAAAABcAMAAEYAAADY7sBDOgLjP54MzZQP1O0/AID6PgAAAAAAAAAAAXEDAABGAAAAe0AbMnwL4z+eDM2UD9TtPwAA+j4AAAAAAAAAAAFyAwAARgAAANoI7hyYFuM/rnJg/wvZ7T8AgPg+AAAAAAAAAAABcwMAAEYAAAA40cAHtCHjP8LY82kI3u0/AAD4PgAAAAAAAAAAAXQDAABGAAAAl5mT8s8s4z/apBo/AejtPwAA+D4AAAAAAAAAAAF1AwAARgAAAPRhZt3rN+M/Fj1o6fL77T8AAPk+AAAAAAAAAAABdgMAAEYAAABSKjnIB0PjP07VtZPkD+4/AID4PgAAAAAAAAAAAXcDAABGAAAAsfILsyNO4z9qodxo3RnuPwAA9z4AAAAAAAAAAAF4AwAARgAAAFVEZqFlV+M/pjkqE88t7j8AAPE+AAAAAAAAAAABeQMAAEYAAAD6lcCPp2DjP9Zr5FLEPO4/AIDpPgAAAAAAAAAAAXoDAABGAAAAV16TesNr4z/+nZ6SuUvuPwCA4z4AAAAAAAAAAAF7AwAARgAAAEA5dWwrc+M/HmrFZ7JV7j8AAOA+AAAAAAAAAAABfAMAAEYAAADlis9abXzjPzo27DyrX+4/AIDePgAAAAAAAAAAAX0DAABGAAAAiNwpSa+F4z86Nuw8q1/uPwAA3z4AAAAAAAAAAAF+AwAARgAAACsuhDfxjuM/OjbsPKtf7j8AgN8+AAAAAAAAAAABfwMAAEYAAADQf94lM5jjPzo27DyrX+4/AIDfPgAAAAAAAAAAAYADAABGAAAAc9E4FHWh4z8easVnslXuPwAA4j4AAAAAAAAAAAGBAwAARgAAABcjkwK3quM/HmrFZ7JV7j8AAOU+AAAAAAAAAAABggMAAEYAAAC8dO3w+LPjPx5qxWeyVe4/AADoPgAAAAAAAAAAAYMDAABGAAAAGT3A2xS/4z8easVnslXuPwCA6j4AAAAAAAAAAAGEAwAARgAAALyOGspWyOM/HmrFZ7JV7j8AAOo+AAAAAAAAAAABhQMAAEYAAACnafy7vs/jPx5qxWeyVe4/AADqPgAAAAAAAAAAAYYDAABGAAAAkUTerSbX4z86Nuw8q1/uPwAA6j4AAAAAAAAAAAGHAwAARgAAAHofwJ+O3uM/OjbsPKtf7j8AAOo+AAAAAAAAAAABiAMAAEYAAABi+qGR9uXjPx5qxWeyVe4/AADqPgAAAAAAAAAAAYkDAABGAAAATdWDg17t4z/+nZ6SuUvuPwAA6j4AAAAAAAAAAAGKAwAARgAAAHw57Xjs8uM/4tF3vcBB7j8AAOs+AAAAAAAAAAABiwMAAEYAAACUeDhg4v/jP8YFUejHN+4/AIDsPgAAAAAAAAAAAYwDAABGAAAA80ALS/4K5D+mOSoTzy3uPwCA7T4AAAAAAAAAAAGNAwAARgAAAFAJ3jUaFuQ/im0DPtYj7j8AAO8+AAAAAAAAAAABjgMAAEYAAACu0bAgNiHkP147Sf7gFO4/AIDxPgAAAAAAAAAAAY8DAABGAAAADZqDC1Is5D9O1bWT5A/uPwAA9T4AAAAAAAAAAAGQAwAARgAAAGtiVvZtN+Q/TtW1k+QP7j8AAPc+AAAAAAAAAAABkQMAAEYAAADKKinhiULkP07VtZPkD+4/AID3PgAAAAAAAAAAAZIDAABGAAAAJ/P7y6VN5D9O1bWT5A/uPwCA9j4AAAAAAAAAAAGTAwAARgAAAIW7zrbBWOQ/TtW1k+QP7j8AAPY+AAAAAAAAAAABlAMAAEYAAAAqDSmlA2LkP07VtZPkD+4/AAD1PgAAAAAAAAAAAZUDAABGAAAAzV6Dk0Vr5D9O1bWT5A/uPwAA9D4AAAAAAAAAAAGWAwAARgAAAHCw3YGHdOQ/TtW1k+QP7j8AAPU+AAAAAAAAAAABlwMAAEYAAAAVAjhwyX3kP07VtZPkD+4/AID2PgAAAAAAAAAAAZgDAABGAAAAc8oKW+WI5D9O1bWT5A/uPwAA9T4AAAAAAAAAAAGZAwAARgAAANKS3UUBlOQ/LgmPvusF7j8AgPM+AAAAAAAAAAABmgMAAEYAAADq0Sgt96DkPyKj+1PvAO4/AIDyPgAAAAAAAAAAAZsDAABGAAAAvYfsEMev5D8WPWjp8vvtPwAA8z4AAAAAAAAAAAGcAwAARgAAAJA9sPSWvuQ/Fj1o6fL77T8AgPM+AAAAAAAAAAABnQMAAEYAAABj83PYZs3kP+YKrqn97O0/AAD1PgAAAAAAAAAAAZ4DAABGAAAANak3vDbc5D/mCq6p/eztPwCA9D4AAAAAAAAAAAGfAwAARgAAAMTVc5zg7OQ/5gquqf3s7T8AAPQ+AAAAAAAAAAABoAMAAEYAAAAKeSh5ZP/kPxY9aOny++0/AADzPgAAAAAAAAAAAaEDAABGAAAAmKVkWQ4Q5T8uCY++6wXuPwAA8j4AAAAAAAAAAAGiAwAARgAAACbSoDm4IOU/TtW1k+QP7j8AAPI+AAAAAAAAAAABowMAAEYAAACy/twZYjHlP4ptAz7WI+4/AADyPgAAAAAAAAAAAaQDAABGAAAAhrSg/TFA5T/GBVHoxzfuPwAA8j4AAAAAAAAAAAGlAwAARgAAAFhqZOEBT+U/4tF3vcBB7j8AAPM+AAAAAAAAAAABpgMAAEYAAABxqa/I91vlP/6dnpK5S+4/AADxPgAAAAAAAAAAAacDAABGAAAAiej6r+1o5T8easVnslXuPwCA7z4AAAAAAAAAAAGoAwAARgAAAKMnRpfjdeU/OjbsPKtf7j8AgO4+AAAAAAAAAAABqQMAAEYAAAC6ZpF+2YLlPzo27DyrX+4/AADuPgAAAAAAAAAAAaoDAABGAAAAGS9kafWN5T86Nuw8q1/uPwAA7j4AAAAAAAAAAAGrAwAARgAAADJur1DrmuU/HmrFZ7JV7j8AAO4+AAAAAAAAAAABrAMAAEYAAABLrfo34aflP/6dnpK5S+4/AADwPgAAAAAAAAAAAa0DAABGAAAAqHXNIv2y5T/i0Xe9wEHuPwAA8z4AAAAAAAAAAAGuAwAARgAAAEzHJxE/vOU/1mvkUsQ87j8AgPM+AAAAAAAAAAABrwMAAEYAAADwGIL/gMXlP9Zr5FLEPO4/AADzPgAAAAAAAAAAAbADAABGAAAAlGrc7cLO5T/Wa+RSxDzuPwCA8j4AAAAAAAAAAAGxAwAARgAAAH1Fvt8q1uU/1mvkUsQ87j8AAPI+AAAAAAAAAAABsgMAAEYAAABlIKDRkt3lP+LRd73AQe4/AIDwPgAAAAAAAAAAAbMDAABGAAAAloQJxyDj5T/i0Xe9wEHuPwAA8D4AAAAAAAAAAAG0AwAARgAAAMXocryu6OU/1mvkUsQ87j8AAPA+AAAAAAAAAAABtQMAAEYAAAD0TNyxPO7lP9Zr5FLEPO4/AADwPgAAAAAAAAAAAbYDAABGAAAAI7FFp8rz5T/Wa+RSxDzuPwAA8D4AAAAAAAAAAAG3AwAARgAAAFEVr5xY+eU/xgVR6Mc37j8AAPA+AAAAAAAAAAABuAMAAEYAAAA88JCOwADmP8YFUejHN+4/AADwPgAAAAAAAAAAAbkDAABGAAAAJctygCgI5j+mOSoTzy3uPwAA8D4AAAAAAAAAAAG6AwAARgAAAA6mVHKQD+Y/ltOWqNIo7j8AAPA+AAAAAAAAAAABuwMAAEYAAAD5gDZk+BbmP4ptAz7WI+4/AADxPgAAAAAAAAAAAbwDAABGAAAAVkkJTxQi5j+KbQM+1iPuPwCA8D4AAAAAAAAAAAG9AwAARgAAAG6IVDYKL+Y/pjkqE88t7j8AAPA+AAAAAAAAAAABvgMAAEYAAACHx58dADzmP8YFUejHN+4/AADwPgAAAAAAAAAAAb8DAABGAAAAoAbrBPZI5j/Wa+RSxDzuPwAA8D4AAAAAAAAAAAHAAwAARgAAAP/Ove8RVOY//p2ekrlL7j8AAPA+AAAAAAAAAAABwQMAAEYAAABcl5DaLV/mPzo27DyrX+4/AADwPgAAAAAAAAAAAcIDAABGAAAAu19jxUlq5j9yzjnnnHPuPwCA7j4AAAAAAAAAAAHDAwAARgAAABgoNrBldeY/rmaHkY6H7j8AAO4+AAAAAAAAAAABxAMAAEYAAAB28AibgYDmP9qYQdGDlu4/AADuPgAAAAAAAAAAAcUDAABGAAAA1rjbhZ2L5j/q/tQ7gJvuPwAA7z4AAAAAAAAAAAHGAwAARgAAAO33Jm2TmOY/FjGPe3Wq7j8AgO8+AAAAAAAAAAABxwMAAEYAAAAGN3JUiaXmPxYxj3t1qu4/AIDvPgAAAAAAAAAAAcgDAABGAAAAHna9O3+y5j8WMY97daruPwAA8D4AAAAAAAAAAAHJAwAARgAAAH4+kCabveY/FjGPe3Wq7j8AAPE+AAAAAAAAAAABygMAAEYAAACVfdsNkcrmPxYxj3t1qu4/AIDxPgAAAAAAAAAAAcsDAABGAAAArbwm9YbX5j8ilyLmca/uPwAA8z4AAAAAAAAAAAHMAwAARgAAAMf7cdx85OY/Ipci5nGv7j8AgPM+AAAAAAAAAAABzQMAAEYAAAAkxETHmO/mPyKXIuZxr+4/AIDzPgAAAAAAAAAAAc4DAABGAAAAg4wXsrT65j8y/bVQbrTuPwCA8j4AAAAAAAAAAAHPAwAARgAAAOFU6pzQBec/Mv21UG607j8AAPI+AAAAAAAAAAAB0AMAAEYAAABAHb2H7BDnPzL9tVButO4/AADyPgAAAAAAAAAAAdEDAABGAAAAneWPcggc5z8y/bVQbrTuPwAA8z4AAAAAAAAAAAHSAwAARgAAAHCbU1bYKuc/Ipci5nGv7j8AgPM+AAAAAAAAAAAB0wMAAEYAAAC4PggzXD3nPxYxj3t1qu4/AIDzPgAAAAAAAAAAAdQDAABGAAAARmtEEwZO5z/q/tQ7gJvuPwAA9D4AAAAAAAAAAAHVAwAARgAAANKXgPOvXuc/2phB0YOW7j8AAPQ+AAAAAAAAAAAB1gMAAEYAAAAaOzXQM3HnP7rMGvyKjO4/AAD2PgAAAAAAAAAAAdcDAABGAAAAYt7prLeD5z+uZoeRjofuPwCA+j4AAAAAAAAAAAHYAwAARgAAAGP4FoYVmOc/rmaHkY6H7j8AgP4+AAAAAAAAAAAB2QMAAEYAAACrm8timarnP65mh5GOh+4/AIABPwAAAAAAAAAAAdoDAABGAAAAOsgHQ0O75z+uZoeRjofuPwCAAz8AAAAAAAAAAAHbAwAARgAAAMb0QyPty+c/2phB0YOW7j8AgAU/AAAAAAAAAAAB3AMAAEYAAABTIYADl9znP+r+1DuAm+4/AMAFPwAAAAAAAAAAAd0DAABGAAAA4E2840Dt5z8ilyLmca/uPwCABT8AAAAAAAAAAAHeAwAARgAAALQDgMcQ/Oc/Mv21UG607j8AQAU/AAAAAAAAAAAB3wMAAEYAAABBMLynugzoP26VA/tfyO4/AAAFPwAAAAAAAAAAAeADAABGAAAAFOZ/i4ob6D+ex706VdfuPwAABT8AAAAAAAAAAAHhAwAARgAAAOibQ29aKug/xvl3ekrm7j8AAAU/AAAAAAAAAAAB4gMAAEYAAAD/2o5WUDfoP9ZfC+VG6+4/AAAFPwAAAAAAAAAAAeMDAABGAAAAX6NhQWxC6D/WXwvlRuvuPwAABT8AAAAAAAAAAAHkAwAARgAAAHbirChiT+g/1l8L5Ubr7j8AQAQ/AAAAAAAAAAAB5QMAAEYAAAAaNAcXpFjoP+bFnk9D8O4/AAAEPwAAAAAAAAAAAeYDAABGAAAAjiH4D1hc6D/mxZ5PQ/DuPwAA8T4AAAAAAAAAAAHnAwAARgAAANSqfxN+Wug/CvhYjzj/7j8AANA+AAAAAAAAAAAB6AMAAEYAAACkRhYe8FToPzoqE88tDu8/AICOPgAAAAAAAAAAAekDAABGAAAAFgx+yyYT6j8ilyLmca/uPwAAID4AAAAAAAAAAAHqAwAARgAAABYMfssmE+o/Ipci5nGv7j8AAF8+EAAAAAAAAAAB6wMAAEYAAABclQXPTBHqPxYxj3t1qu4/AAB8PhAAAAAAAAAAAewDAABGAAAA6KcU1pgN6j/q/tQ7gJvuPwAAdz4QAAAAAAAAAAHtAwAARgAAAC4xnNm+C+o/6v7UO4Cb7j8AAH4+EAAAAAAAAAAB7gMAAEYAAAB0uiPd5AnqP+r+1DuAm+4/AAB9Ph8AAAAAAAAAAe8DAABGAAAAAM0y5DAG6j/amEHRg5buPwAAfD4fAAAAAAAAAAHwAwAARgAAAIvfQet8Auo/uswa/IqM7j8AAHw+HwAAAAAAAAAB8QMAAEYAAADRaMnuogDqP65mh5GOh+4/AAB8Ph8AAAAAAAAAAfIDAABGAAAAF/JQ8sj+6T+uZoeRjofuPwAAfD4vAAAAAAAAAAHzAwAARgAAAFp72PXu/Ok/rmaHkY6H7j8AAII+LwAAAAAAAAAB9AMAAEYAAACgBGD5FPvpP7rMGvyKjO4/AICJPi8AAAAAAAAAAfUDAABGAAAAoARg+RT76T+6zBr8iozuPwAAlj4vAAAAAAAAAAH2AwAARgAAABfyUPLI/uk/2phB0YOW7j8AAKY+PwAAAAAAAAAB9wMAAEYAAABFVrrnVgTqP9qYQdGDlu4/AACzPj8AAAAAAAAAAfgDAABGAAAALjGc2b4L6j/amEHRg5buPwCAvz5eAAAAAAAAAAH5AwAARgAAAEZw58C0GOo/uswa/IqM7j8AgMs+XgAAAAAAAAAB+gMAAEYAAABfrzKoqiXqP65mh5GOh+4/AIDXPl4AAAAAAAAAAfsDAABGAAAAMWX2i3o06j9aAhMSpGnuPwAA4T5uAAAAAAAAAAH8AwAARgAAAL+RMmwkReo/HmrFZ7JV7j8AAOs+fQAAAAAAAAAB/QMAAEYAAAA2mVA+Nl3qP+LRd73AQe4/AAD2Pn0AAAAAAAAAAf4DAABGAAAAaBfnDCJ36j+mOSoTzy3uPwBAAT+cAAAAAAAAAAH/AwAARgAAAFMM9tfnkuo/aqHcaN0Z7j8AgAY/nAAAAAAAAAABAAQAAEYAAAA/AQWjra7qP07VtZPkD+4/AIALP5wAAAAAAAAAAQEEAABGAAAAKvYTbnPK6j9O1bWT5A/uPwBADj+cAAAAAAAAAAECBAAARgAAABXrIjk55uo/TtW1k+QP7j8AABA/rAAAAAAAAAABAwQAAEYAAAC7VqoA2QPrP07VtZPkD+4/AMAQP6wAAAAAAAAAAQQEAABGAAAApku5y54f6z9O1bWT5A/uPwCAET+8AAAAAAAAAAEFBAAARgAAAJJAyJZkO+s/XjtJ/uAU7j8AQBE/vAAAAAAAAAABBgQAAEYAAADxIsha3lrrP147Sf7gFO4/AAARP8sAAAAAAAAAAQcEAABGAAAAgGkxFOZ/6z9eO0n+4BTuPwAAET/LAAAAAAAAAAEIBAAARgAAAJ3CqdQ5oes/XjtJ/uAU7j8AABE/2wAAAAAAAAABCQQAAEYAAAD9pKmYs8DrP147Sf7gFO4/AAARP9sAAAAAAAAAAQoEAABGAAAAXIepXC3g6z9eO0n+4BTuPwCAET/rAAAAAAAAAAELBAAARgAAAAPzMCTN/es/XjtJ/uAU7j8AwBI/6wAAAAAAAAABDAQAAEYAAABj1TDoRh3sP4ptAz7WI+4/AIAUP/oAAAAAAAAAAQ0EAABGAAAACEG4r+Y67D/GBVHoxzfuPwCAFj/6AAAAAAAAAAEOBAAARgAAAK+sP3eGWOw//p2ekrlL7j8AABk/CgEAAAAAAAABDwQAAEYAAAAOjz87AHjsP0qcf6enZO4/AAAZPwoBAAAAAAAAARAEAABGAAAAbnE//3mX7D+iAPQmkoLuPwCAGD8KAQAAAAAAAAERBAAARgAAABXdxsYZtew/uswa/IqM7j8AQBk/HgEAAAAAAAABEgQAAEYAAAC7SE6OudLsP+r+1DuAm+4/AMAaPx4BAAAAAAAAARMEAABGAAAApj1dWX/u7D/q/tQ7gJvuPwDAGj8eAQAAAAAAAAEUBAAARgAAAJIybCRFCu0/6v7UO4Cb7j8AABs/LgEAAAAAAAABFQQAAEYAAAB9J3vvCibtP7rMGvyKjO4/AIAaPy4BAAAAAAAAARYEAABGAAAAahyKutBB7T+uZoeRjofuPwAAGj8uAQAAAAAAAAEXBAAARgAAAMn+iX5KYe0/rmaHkY6H7j8AgBo/TQEAAAAAAAABGAQAAEYAAAAp4YlCxIDtP6IA9CaSgu4/AEAbP00BAAAAAAAAARkEAABGAAAAuCfz+8ul7T+iAPQmkoLuPwAAGz9NAQAAAAAAAAEaBAAARgAAAEluXLXTyu0/rmaHkY6H7j8AgBo/TQEAAAAAAAABGwQAAEYAAACSKz5rtfHtP9qYQdGDlu4/AMAaP10BAAAAAAAAARwEAABGAAAAIXKnJL0W7j/q/tQ7gJvuPwBAGz9dAQAAAAAAAAEdBAAARgAAALG4EN7EO+4/Ipci5nGv7j8AwBs/bAEAAAAAAAABHgQAAEYAAABA/3mXzGDuPzL9tVButO4/AMAbP2wBAAAAAAAAAR8EAABGAAAAzUXjUNSF7j8y/bVQbrTuPwBAGz98AQAAAAAAAAEgBAAARgAAANR5PQOQru4/Ipci5nGv7j8AgBo/fAEAAAAAAAABIQQAAEYAAAAdNx+5cdXuP+r+1DuAm+4/AMAaP4sBAAAAAAAAASIEAABGAAAAqn2Icnn67j+uZoeRjofuPwBAGz+LAQAAAAAAAAEjBAAARgAAAMbWADPNG+8/Spx/p6dk7j8AQBw/mwEAAAAAAAABJAQAAEYAAADhL3nzID3vP/6dnpK5S+4/AMAdP5sBAAAAAAAAASUEAABGAAAAzCSIvuZY7z+mOSoTzy3uPwAAID+rAQAAAAAAAAEmBAAARgAAAEQsppD4cO8/XjtJ/uAU7j8AwCI/qwEAAAAAAAABJwQAAEYAAAAAvUtmMIfvPy4Jj77rBe4/AEAkP6sBAAAAAAAAASgEAABGAAAAAtd4P46b7z8uCY++6wXuPwDAJD/KAQAAAAAAAAEpBAAARgAAAATxpRjsr+8/TtW1k+QP7j8AQB0/ygEAAAAAAAABKgQAAEYAAACSHeL4lcDvP2qh3GjdGe4/AIASP8oBAAAAAAAAASsEAABGAAAAYtOl3GXP7z/Wa+RSxDzuPwCAzz7KAQAAAAAAAAEsBAAARgAAADaJacA13u8/EgQy/bVQ7j8AADs+GAIAAAAAAAABLQQAAEYAAABQyLSnK+vvPx5qxWeyVe4/AACSPRgCAAAAAAAAAS4EAABGAAAAowBK4lJfsT9gVy3XkQi7PwAAGD4AAAAAAAAAAAEvBAAARgAAAKMASuJSX7E/gJXAhARpuj8AAFE+EAAAAAAAAAABMAQAAEYAAAB1tg3GIm6xP4CVwIQEabo/AABsPhAAAAAAAAAAATEEAABGAAAAR2zRqfJ8sT+AlcCEBGm6PwAAgj4QAAAAAAAAAAEyBAAARgAAAEds0anyfLE/gJXAhARpuj8AAJo+HwAAAAAAAAABMwQAAEYAAABHbNGp8nyxP4CVwIQEabo/AICsPh8AAAAAAAAAATQEAABGAAAAHCKVjcKLsT+AlcCEBGm6PwCAvT4vAAAAAAAAAAE1BAAARgAAAO7XWHGSmrE/gJXAhARpuj8AgMg+LwAAAAAAAAABNgQAAEYAAACWQ+A4MrixP4CVwIQEabo/AADTPi8AAAAAAAAAATcEAABGAAAAaPmjHALHsT+AlcCEBGm6PwCA1z4vAAAAAAAAAAE4BAAARgAAADqvZwDS1bE/gJXAhARpuj8AgNk+PgAAAAAAAAABOQQAAEYAAAAMZSvkoeSxP4CVwIQEabo/AADaPj4AAAAAAAAAAToEAABGAAAADGUr5KHksT8gZSUwIUG6PwCA2D4+AAAAAAAAAAE7BAAARgAAAAxlK+Sh5LE/IGUlMCFBuj8AANg+PgAAAAAAAAABPAQAAEYAAADhGu/HcfOxPyBlJTAhQbo/AADZPk4AAAAAAAAAAT0EAABGAAAA4Rrvx3HzsT8gZSUwIUG6PwCA2z5OAAAAAAAAAAE+BAAARgAAAOEa78dx87E/IGUlMCFBuj8AgOE+TgAAAAAAAAABPwQAAEYAAAAMZSvkoeSxPyBlJTAhQbo/AIDoPk4AAAAAAAAAAUAEAABGAAAAOq9nANLVsT8gZSUwIUG6PwAA7z5OAAAAAAAAAAFBBAAARgAAAGj5oxwCx7E/IGUlMCFBuj8AgPY+TgAAAAAAAAABQgQAAEYAAADAjRxVYqmxPyBlJTAhQbo/AID+Pl4AAAAAAAAAAUMEAABGAAAAR2zRqfJ8sT8gZSUwIUG6PwAAAz9eAAAAAAAAAAFEBAAARgAAAKMASuJSX7E/oDSK2z0Zuj8AgAU/jQAAAAAAAAABRQQAAEYAAACFc3dvQxWxP6A0its9Gbo/AIAHP5wAAAAAAAAAAUYEAABGAAAAOpxo4APasD8wBO+GWvG5PwCACD+sAAAAAAAAAAFHBAAARgAAAHWjDqZUcrA/MATvhlrxuT8AwAg/rAAAAAAAAAABSAQAAEYAAACwqrRrpQqwPzAE74Za8bk/AEAIP7sAAAAAAAAAAUkEAABGAAAAMvgtm0worz8wBO+GWvG5PwAACD/LAAAAAAAAAAFKBAAARgAAALbD488OAK4/MATvhlrxuT8AgAc/ywAAAAAAAAABSwQAAEYAAAA4j5kE0desPzAE74Za8bk/AIAGP8sAAAAAAAAAAUwEAABGAAAA0Be54rNWqz+gNIrbPRm6PwDABj/qAAAAAAAAAAFNBAAARgAAAHRdQmq3fKk/oDSK2z0Zuj8AwAc/6gAAAAAAAAABTgQAAEYAAAAQo8vxuqKnPyBlJTAhQbo/AIAIP+oAAAAAAAAAAU8EAABGAAAAtOhUeb7IpT+AlcCEBGm6PwDACD/qAAAAAAAAAAFQBAAARgAAALTCVjki0aM/gJXAhARpuj8AQAg//wAAAAAAAAABUQQAAEYAAABSCODAJfehP4CVwIQEabo/AAAIP/8AAAAAAAAAAVIEAABGAAAAmrnwD8k6oD8gZSUwIUG6PwAACD8PAQAAAAAAAAFTBAAARgAAADUn5Z9Zhpw/IGUlMCFBuj8AAAg/DwEAAAAAAAABVAQAAEYAAABvsveuYNKYPyBlJTAhQbo/AAAIPx4BAAAAAAAAAVUEAABGAAAAVewn3OaUlT8gZSUwIUG6PwCACD8eAQAAAAAAAAFWBAAARgAAAEegK1yupZE/IGUlMCFBuj8AQAo/LgEAAAAAAAABVwQAAEYAAAA+tLcSadCMP4CVwIQEabo/AAANPy4BAAAAAAAAAVgEAABGAAAA2DNxx/K4hz/gJpKCruC6PwBADj89AQAAAAAAAAFZBAAARgAAAORhSJr7F4M/wIfIK3Uwuz8AwA4/PQEAAAAAAAABWgQAAEYAAABc2rVSBch+P0C4Y4BYWLs/AIAPP00BAAAAAAAAAVsEAABGAAAADE4WrRFNeD9AuGOAWFi7PwBAED9NAQAAAAAAAAFcBAAARgAAADR87X8arHM/YFct15EIuz8AwAw/XQEAAAAAAAABXQQAAEYAAABIVImlRhZuP4CVwIQEabo/AIAHP10BAAAAAAAAAV4EAABGAAAAyN+btE1iaj9Qo7jdk6G5PwAA+j5sAQAAAAAAAAFfBAAARgAAAJiwN0tY1GQ/kIAV4j+yuD8AgOA+bAEAAAAAAAABYAQAAEYAAACYsDdLWNRkP+D8Oz0lc7c/AACqPqsBAAAAAAAAAWEEAABGAAAA2Gquw1SuZj8g2phB0YO2PwAAMT6rAQAAAAAAAAFiBAAARgAAAIgOAB5D8G8/8IZa8ZlstT8AAJQ9qwEAAAAAAAABYwQAAEYAAADqa471WK2oPwBxeLHn04A/AAB4PgAAAAAAAAAAAWQEAABGAAAA6muO9VitqD8A9VFWAhOCPwCAqj4QAAAAAAAAAAFlBAAARgAAADJDnYSY6Kg/AHkr+xxSgz8AAMA+EAAAAAAAAAABZgQAAEYAAADcriRMOAapP4ADuOlsD4c/AIC9PhAAAAAAAAAAAWcEAABGAAAAghqsE9gjqT+AC2szoo2JPwCAwz4QAAAAAAAAAAFoBAAARgAAAMjxuqIXX6k/gJX3IfJKjT8AAMQ+EAAAAAAAAAABaQQAAEYAAAC8NFH59repP8AQQgghhJA/AADEPiAAAAAAAAAAAWoEAABGAAAAUuNuF3Yuqj9A2WGk46GTPwAAxz4gAAAAAAAAAAFrBAAARgAAAOqRjDX1pKo/AOEU7hgglj8AAMw+LwAAAAAAAAABbAQAAEYAAACAQKpTdBurPwDoxzdOnpg/AIDOPi8AAAAAAAAAAW0EAABGAAAAwlpPOZOvqz/ANMF4K/ucPwCAzz4/AAAAAAAAAAFuBAAARgAAAExMA67xfqw/4KETBsv7oD8AANE+PwAAAAAAAAABbwQAAEYAAADOPbciUE6tPwBrM6KNGaQ/AADWPj8AAAAAAAAAAXAEAABGAAAABJvyXk47rj9AcubrwpemPwCA3T5eAAAAAAAAAAFxBAAARgAAANZjtWLsRa8/YJw8MUwFqj8AgOQ+XgAAAAAAAAABcgQAAEYAAAApzP8WFTewP4DGknbVcq0/AIDsPl4AAAAAAAAAAXMEAABGAAAAsL2zi3MGsT+wqI+yEpiwPwAA8T5eAAAAAAAAAAF0BAAARgAAAJZD4DgyuLE/oB5x/p2esj8AAPU+bgAAAAAAAAABdQQAAEYAAAB4yQzm8GmyP7AzHKFiVbQ/AAD3Pm4AAAAAAAAAAXYEAABGAAAAiJl1r98Msz9AGCzvQ+S1PwCA9z59AAAAAAAAAAF3BAAARgAAAMOzGpX+oLM/AJwFlF4jtz8AAPg+jQAAAAAAAAABeAQAAEYAAABbYjizfRe0P5Af3zh5Yrg/AAD5Po0AAAAAAAAAAXkEAABGAAAA9hBW0fyNtD+wch2JsHm5PwCA+D6NAAAAAAAAAAF6BAAARgAAABKeKEQM2LQ/gJXAhARpuj8AAPg+nQAAAAAAAAABewQAAEYAAABddTfTSxO1P0C4Y4BYWLs/AAD4Pp0AAAAAAAAAAXwEAABGAAAAqUxGYotOtT+QqmsnyR+8PwAA+T6sAAAAAAAAAAF9BAAARgAAAHsCCkZbXbU/0JxzzjnnvD8AgPg+rAAAAAAAAAABfgQAAEYAAABRuM0pK2y1P5C/FsqN1r0/AAD4PrwAAAAAAAAAAX8EAABGAAAAewIKRltdtT9Q4rnF4cW+PwAA+D68AAAAAAAAAAGABAAARgAAAKlMRmKLTrU/sDX4FRndvz8AAPg+ywAAAAAAAAABgQQAAEYAAACMv3PvewS1PyiszYg2ZsA/AAD5PssAAAAAAAAAAYIEAABGAAAAx8YZtcyctD+41eww0vHAPwCA+j7bAAAAAAAAAAGDBAAARgAAALf2sOvd+bM/mJdZg1+RwT8AgP4+2wAAAAAAAAABhAQAAEYAAAB43AsGv2WzP6jxE4DeRMI/AAACP9sAAAAAAAAAAYUEAABGAAAAPcJmIKDRsj8ofGnRQCDDPwAABj/rAAAAAAAAAAGGBAAARgAAAC3y/VaxLrI/eG5xeLHnwz8AgAo/6wAAAAAAAAABhwQAAEYAAAAcIpWNwouxP4jIK3Uwm8Q/AIAPPwoBAAAAAAAAAYgEAABGAAAADFIsxNPosD/IujMcoWLFPwCAFD8KAQAAAAAAAAGJBAAARgAAAJ/tSsKEY7A/qHygbi4Cxj8AQBg/CgEAAAAAAAABigQAAEYAAAAQflpIC9qvP7jWWmuttcY/AMAbPwoBAAAAAAAAAYsEAABGAAAAhoym06wKrz84YbC8D5HHPwDAHT8aAQAAAAAAAAGMBAAARgAAAKgGeibuWK4/SLtquY5EyD8AwB8/GgEAAAAAAAABjQQAAEYAAABm7NRAz8StP1gVJbYN+Mg/AMAePykBAAAAAAAAAY4EAABGAAAAzj23IlBOrT+4pvazt2/JPwDAHD8pAQAAAAAAAAGPBAAARgAAAIhmqJMQE60/SNAVXFP7yT8AAAo/OQEAAAAAAAABkAQAAEYAAAAs0i9bsDCtP7hh51n9cso/AIDfPjkBAAAAAAAAAZEEAABGAAAAtsPjzw4Arj9IMUwFGkvKPwCAlD5oAQAAAAAAAAs="/>
</p:tagLst>
</file>

<file path=ppt/tags/tag27.xml><?xml version="1.0" encoding="utf-8"?>
<p:tagLst xmlns:a="http://schemas.openxmlformats.org/drawingml/2006/main" xmlns:r="http://schemas.openxmlformats.org/officeDocument/2006/relationships" xmlns:p="http://schemas.openxmlformats.org/presentationml/2006/main">
  <p:tag name="ATHENA.MIXSHAPE" val="|streamable=true|audioOnly=true|recordStart=881369|recordEnd=927371|recordLength=1371786|start=881369|end=927371|audioFormat={00001610-0000-0010-8000-00AA00389B71}|audioRate=44100|muted=false|volume=0.8|fadeIn=0|fadeOut=0|videoFormat={34363248-0000-0010-8000-00AA00389B71}|videoRate=15|videoWidth=256|videoHeight=256"/>
</p:tagLst>
</file>

<file path=ppt/tags/tag28.xml><?xml version="1.0" encoding="utf-8"?>
<p:tagLst xmlns:a="http://schemas.openxmlformats.org/drawingml/2006/main" xmlns:r="http://schemas.openxmlformats.org/officeDocument/2006/relationships" xmlns:p="http://schemas.openxmlformats.org/presentationml/2006/main">
  <p:tag name="ATHENA.MIXSHAPE" val="|streamable=true|audioOnly=true|recordStart=927371|recordEnd=953748|recordLength=1371786|start=927371|end=953748|audioFormat={00001610-0000-0010-8000-00AA00389B71}|audioRate=44100|muted=false|volume=0.8|fadeIn=0|fadeOut=0|videoFormat={34363248-0000-0010-8000-00AA00389B71}|videoRate=15|videoWidth=256|videoHeight=256"/>
</p:tagLst>
</file>

<file path=ppt/tags/tag29.xml><?xml version="1.0" encoding="utf-8"?>
<p:tagLst xmlns:a="http://schemas.openxmlformats.org/drawingml/2006/main" xmlns:r="http://schemas.openxmlformats.org/officeDocument/2006/relationships" xmlns:p="http://schemas.openxmlformats.org/presentationml/2006/main">
  <p:tag name="ATHENA.MIXSHAPE" val="|streamable=true|audioOnly=true|recordStart=953748|recordEnd=1047457|recordLength=1371786|start=953748|end=1047457|audioFormat={00001610-0000-0010-8000-00AA00389B71}|audioRate=44100|muted=false|volume=0.8|fadeIn=0|fadeOut=0|videoFormat={34363248-0000-0010-8000-00AA00389B71}|videoRate=15|videoWidth=256|videoHeight=256"/>
</p:tagLst>
</file>

<file path=ppt/tags/tag3.xml><?xml version="1.0" encoding="utf-8"?>
<p:tagLst xmlns:a="http://schemas.openxmlformats.org/drawingml/2006/main" xmlns:r="http://schemas.openxmlformats.org/officeDocument/2006/relationships" xmlns:p="http://schemas.openxmlformats.org/presentationml/2006/main">
  <p:tag name="ATHENA.MIXSHAPE" val="|streamable=true|audioOnly=true|recordStart=34479|recordEnd=57194|recordLength=1371786|start=34479|end=57194|audioFormat={00001610-0000-0010-8000-00AA00389B71}|audioRate=44100|muted=false|volume=0.8|fadeIn=0|fadeOut=0|videoFormat={34363248-0000-0010-8000-00AA00389B71}|videoRate=15|videoWidth=256|videoHeight=256"/>
</p:tagLst>
</file>

<file path=ppt/tags/tag30.xml><?xml version="1.0" encoding="utf-8"?>
<p:tagLst xmlns:a="http://schemas.openxmlformats.org/drawingml/2006/main" xmlns:r="http://schemas.openxmlformats.org/officeDocument/2006/relationships" xmlns:p="http://schemas.openxmlformats.org/presentationml/2006/main">
  <p:tag name="ATHENA.MIXSHAPE" val="|streamable=true|audioOnly=true|recordStart=1047457|recordEnd=1144530|recordLength=1371786|start=1047457|end=1144530|audioFormat={00001610-0000-0010-8000-00AA00389B71}|audioRate=44100|muted=false|volume=0.8|fadeIn=0|fadeOut=0|videoFormat={34363248-0000-0010-8000-00AA00389B71}|videoRate=15|videoWidth=256|videoHeight=256"/>
</p:tagLst>
</file>

<file path=ppt/tags/tag31.xml><?xml version="1.0" encoding="utf-8"?>
<p:tagLst xmlns:a="http://schemas.openxmlformats.org/drawingml/2006/main" xmlns:r="http://schemas.openxmlformats.org/officeDocument/2006/relationships" xmlns:p="http://schemas.openxmlformats.org/presentationml/2006/main">
  <p:tag name="ATHENA.MIXSHAPE" val="|streamable=true|audioOnly=true|recordStart=1144530|recordEnd=1185099|recordLength=1371786|start=1144530|end=1185099|audioFormat={00001610-0000-0010-8000-00AA00389B71}|audioRate=44100|muted=false|volume=0.8|fadeIn=0|fadeOut=0|videoFormat={34363248-0000-0010-8000-00AA00389B71}|videoRate=15|videoWidth=256|videoHeight=256"/>
</p:tagLst>
</file>

<file path=ppt/tags/tag32.xml><?xml version="1.0" encoding="utf-8"?>
<p:tagLst xmlns:a="http://schemas.openxmlformats.org/drawingml/2006/main" xmlns:r="http://schemas.openxmlformats.org/officeDocument/2006/relationships" xmlns:p="http://schemas.openxmlformats.org/presentationml/2006/main">
  <p:tag name="ATHENA.MIXSHAPE" val="|streamable=true|audioOnly=true|recordStart=1185099|recordEnd=1193292|recordLength=1371786|start=1185099|end=1193292|audioFormat={00001610-0000-0010-8000-00AA00389B71}|audioRate=44100|muted=false|volume=0.8|fadeIn=0|fadeOut=0|videoFormat={34363248-0000-0010-8000-00AA00389B71}|videoRate=15|videoWidth=256|videoHeight=256"/>
</p:tagLst>
</file>

<file path=ppt/tags/tag33.xml><?xml version="1.0" encoding="utf-8"?>
<p:tagLst xmlns:a="http://schemas.openxmlformats.org/drawingml/2006/main" xmlns:r="http://schemas.openxmlformats.org/officeDocument/2006/relationships" xmlns:p="http://schemas.openxmlformats.org/presentationml/2006/main">
  <p:tag name="ATHENA.MIXSHAPE" val="|streamable=true|audioOnly=true|recordStart=1193292|recordEnd=1224038|recordLength=1371786|start=1193292|end=1224038|audioFormat={00001610-0000-0010-8000-00AA00389B71}|audioRate=44100|muted=false|volume=0.8|fadeIn=0|fadeOut=0|videoFormat={34363248-0000-0010-8000-00AA00389B71}|videoRate=15|videoWidth=256|videoHeight=256"/>
</p:tagLst>
</file>

<file path=ppt/tags/tag34.xml><?xml version="1.0" encoding="utf-8"?>
<p:tagLst xmlns:a="http://schemas.openxmlformats.org/drawingml/2006/main" xmlns:r="http://schemas.openxmlformats.org/officeDocument/2006/relationships" xmlns:p="http://schemas.openxmlformats.org/presentationml/2006/main">
  <p:tag name="ATHENA.MIXSHAPE" val="|streamable=true|audioOnly=true|recordStart=1224038|recordEnd=1232886|recordLength=1371786|start=1224038|end=1232886|audioFormat={00001610-0000-0010-8000-00AA00389B71}|audioRate=44100|muted=false|volume=0.8|fadeIn=0|fadeOut=0|videoFormat={34363248-0000-0010-8000-00AA00389B71}|videoRate=15|videoWidth=256|videoHeight=256"/>
</p:tagLst>
</file>

<file path=ppt/tags/tag35.xml><?xml version="1.0" encoding="utf-8"?>
<p:tagLst xmlns:a="http://schemas.openxmlformats.org/drawingml/2006/main" xmlns:r="http://schemas.openxmlformats.org/officeDocument/2006/relationships" xmlns:p="http://schemas.openxmlformats.org/presentationml/2006/main">
  <p:tag name="ATHENA.MIXSHAPE" val="|streamable=true|audioOnly=true|recordStart=1232886|recordEnd=1238447|recordLength=1371786|start=1232886|end=1238447|audioFormat={00001610-0000-0010-8000-00AA00389B71}|audioRate=44100|muted=false|volume=0.8|fadeIn=0|fadeOut=0|videoFormat={34363248-0000-0010-8000-00AA00389B71}|videoRate=15|videoWidth=256|videoHeight=256"/>
</p:tagLst>
</file>

<file path=ppt/tags/tag36.xml><?xml version="1.0" encoding="utf-8"?>
<p:tagLst xmlns:a="http://schemas.openxmlformats.org/drawingml/2006/main" xmlns:r="http://schemas.openxmlformats.org/officeDocument/2006/relationships" xmlns:p="http://schemas.openxmlformats.org/presentationml/2006/main">
  <p:tag name="ATHENA.MIXSHAPE" val="|streamable=true|audioOnly=true|recordStart=1238447|recordEnd=1248921|recordLength=1371786|start=1238447|end=1248921|audioFormat={00001610-0000-0010-8000-00AA00389B71}|audioRate=44100|muted=false|volume=0.8|fadeIn=0|fadeOut=0|videoFormat={34363248-0000-0010-8000-00AA00389B71}|videoRate=15|videoWidth=256|videoHeight=256"/>
</p:tagLst>
</file>

<file path=ppt/tags/tag37.xml><?xml version="1.0" encoding="utf-8"?>
<p:tagLst xmlns:a="http://schemas.openxmlformats.org/drawingml/2006/main" xmlns:r="http://schemas.openxmlformats.org/officeDocument/2006/relationships" xmlns:p="http://schemas.openxmlformats.org/presentationml/2006/main">
  <p:tag name="ATHENA.MIXSHAPE" val="|streamable=true|audioOnly=true|recordStart=1248921|recordEnd=1297217|recordLength=1371786|start=1248921|end=1297217|audioFormat={00001610-0000-0010-8000-00AA00389B71}|audioRate=44100|muted=false|volume=0.8|fadeIn=0|fadeOut=0|videoFormat={34363248-0000-0010-8000-00AA00389B71}|videoRate=15|videoWidth=256|videoHeight=256"/>
</p:tagLst>
</file>

<file path=ppt/tags/tag38.xml><?xml version="1.0" encoding="utf-8"?>
<p:tagLst xmlns:a="http://schemas.openxmlformats.org/drawingml/2006/main" xmlns:r="http://schemas.openxmlformats.org/officeDocument/2006/relationships" xmlns:p="http://schemas.openxmlformats.org/presentationml/2006/main">
  <p:tag name="ATHENA.MIXSHAPE" val="|streamable=true|audioOnly=true|recordStart=1297217|recordEnd=1364869|recordLength=1371786|start=1297217|end=1364869|audioFormat={00001610-0000-0010-8000-00AA00389B71}|audioRate=44100|muted=false|volume=0.8|fadeIn=0|fadeOut=0|videoFormat={34363248-0000-0010-8000-00AA00389B71}|videoRate=15|videoWidth=256|videoHeight=256"/>
</p:tagLst>
</file>

<file path=ppt/tags/tag39.xml><?xml version="1.0" encoding="utf-8"?>
<p:tagLst xmlns:a="http://schemas.openxmlformats.org/drawingml/2006/main" xmlns:r="http://schemas.openxmlformats.org/officeDocument/2006/relationships" xmlns:p="http://schemas.openxmlformats.org/presentationml/2006/main">
  <p:tag name="ATHENA.MIXSHAPE" val="|streamable=true|audioOnly=true|recordStart=1364869|recordEnd=1371740|recordLength=1371786|start=1364869|end=1371740|audioFormat={00001610-0000-0010-8000-00AA00389B71}|audioRate=44100|muted=false|volume=0.8|fadeIn=0|fadeOut=0|videoFormat={34363248-0000-0010-8000-00AA00389B71}|videoRate=15|videoWidth=256|videoHeight=256"/>
</p:tagLst>
</file>

<file path=ppt/tags/tag4.xml><?xml version="1.0" encoding="utf-8"?>
<p:tagLst xmlns:a="http://schemas.openxmlformats.org/drawingml/2006/main" xmlns:r="http://schemas.openxmlformats.org/officeDocument/2006/relationships" xmlns:p="http://schemas.openxmlformats.org/presentationml/2006/main">
  <p:tag name="ATHENA.MIXSHAPE" val="|streamable=true|audioOnly=true|recordStart=57194|recordEnd=75894|recordLength=1371786|start=57194|end=75894|audioFormat={00001610-0000-0010-8000-00AA00389B71}|audioRate=44100|muted=false|volume=0.8|fadeIn=0|fadeOut=0|videoFormat={34363248-0000-0010-8000-00AA00389B71}|videoRate=15|videoWidth=256|videoHeight=256"/>
</p:tagLst>
</file>

<file path=ppt/tags/tag5.xml><?xml version="1.0" encoding="utf-8"?>
<p:tagLst xmlns:a="http://schemas.openxmlformats.org/drawingml/2006/main" xmlns:r="http://schemas.openxmlformats.org/officeDocument/2006/relationships" xmlns:p="http://schemas.openxmlformats.org/presentationml/2006/main">
  <p:tag name="ATHENA.MIXSHAPE" val="|streamable=true|audioOnly=true|recordStart=75894|recordEnd=90612|recordLength=1371786|start=75894|end=90612|audioFormat={00001610-0000-0010-8000-00AA00389B71}|audioRate=44100|muted=false|volume=0.8|fadeIn=0|fadeOut=0|videoFormat={34363248-0000-0010-8000-00AA00389B71}|videoRate=15|videoWidth=256|videoHeight=256"/>
</p:tagLst>
</file>

<file path=ppt/tags/tag6.xml><?xml version="1.0" encoding="utf-8"?>
<p:tagLst xmlns:a="http://schemas.openxmlformats.org/drawingml/2006/main" xmlns:r="http://schemas.openxmlformats.org/officeDocument/2006/relationships" xmlns:p="http://schemas.openxmlformats.org/presentationml/2006/main">
  <p:tag name="ATHENA.MIXSHAPE" val="|streamable=true|audioOnly=true|recordStart=90612|recordEnd=103597|recordLength=1371786|start=90612|end=103597|audioFormat={00001610-0000-0010-8000-00AA00389B71}|audioRate=44100|muted=false|volume=0.8|fadeIn=0|fadeOut=0|videoFormat={34363248-0000-0010-8000-00AA00389B71}|videoRate=15|videoWidth=256|videoHeight=256"/>
</p:tagLst>
</file>

<file path=ppt/tags/tag7.xml><?xml version="1.0" encoding="utf-8"?>
<p:tagLst xmlns:a="http://schemas.openxmlformats.org/drawingml/2006/main" xmlns:r="http://schemas.openxmlformats.org/officeDocument/2006/relationships" xmlns:p="http://schemas.openxmlformats.org/presentationml/2006/main">
  <p:tag name="ATHENA.MIXSHAPE" val="|streamable=true|audioOnly=true|recordStart=103597|recordEnd=123751|recordLength=1371786|start=103597|end=123751|audioFormat={00001610-0000-0010-8000-00AA00389B71}|audioRate=44100|muted=false|volume=0.8|fadeIn=0|fadeOut=0|videoFormat={34363248-0000-0010-8000-00AA00389B71}|videoRate=15|videoWidth=256|videoHeight=256"/>
</p:tagLst>
</file>

<file path=ppt/tags/tag8.xml><?xml version="1.0" encoding="utf-8"?>
<p:tagLst xmlns:a="http://schemas.openxmlformats.org/drawingml/2006/main" xmlns:r="http://schemas.openxmlformats.org/officeDocument/2006/relationships" xmlns:p="http://schemas.openxmlformats.org/presentationml/2006/main">
  <p:tag name="ATHENA.MIXSHAPE" val="|streamable=true|audioOnly=true|recordStart=123751|recordEnd=138737|recordLength=1371786|start=123751|end=138737|audioFormat={00001610-0000-0010-8000-00AA00389B71}|audioRate=44100|muted=false|volume=0.8|fadeIn=0|fadeOut=0|videoFormat={34363248-0000-0010-8000-00AA00389B71}|videoRate=15|videoWidth=256|videoHeight=256"/>
</p:tagLst>
</file>

<file path=ppt/tags/tag9.xml><?xml version="1.0" encoding="utf-8"?>
<p:tagLst xmlns:a="http://schemas.openxmlformats.org/drawingml/2006/main" xmlns:r="http://schemas.openxmlformats.org/officeDocument/2006/relationships" xmlns:p="http://schemas.openxmlformats.org/presentationml/2006/main">
  <p:tag name="ATHENA.MIXSHAPE" val="|streamable=true|audioOnly=true|recordStart=138737|recordEnd=166897|recordLength=1371786|start=138737|end=166897|audioFormat={00001610-0000-0010-8000-00AA00389B71}|audioRate=44100|muted=false|volume=0.8|fadeIn=0|fadeOut=0|videoFormat={34363248-0000-0010-8000-00AA00389B71}|videoRate=15|videoWidth=256|videoHeight=256"/>
</p:tagLst>
</file>

<file path=ppt/theme/theme1.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a:ea typeface="Helvetica Neue"/>
        <a:cs typeface="Helvetica Neue"/>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a:ea typeface="Helvetica Neue"/>
        <a:cs typeface="Helvetica Neue"/>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1472</TotalTime>
  <Words>2385</Words>
  <Application>Microsoft Office PowerPoint</Application>
  <PresentationFormat>Custom</PresentationFormat>
  <Paragraphs>209</Paragraphs>
  <Slides>37</Slides>
  <Notes>0</Notes>
  <HiddenSlides>0</HiddenSlides>
  <MMClips>37</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37</vt:i4>
      </vt:variant>
    </vt:vector>
  </HeadingPairs>
  <TitlesOfParts>
    <vt:vector size="53" baseType="lpstr">
      <vt:lpstr>Arial</vt:lpstr>
      <vt:lpstr>DejaVuSans</vt:lpstr>
      <vt:lpstr>DejaVuSansMono</vt:lpstr>
      <vt:lpstr>DejaVuSansMono-Bold</vt:lpstr>
      <vt:lpstr>DejaVuSansMono-Oblique</vt:lpstr>
      <vt:lpstr>Gill Sans</vt:lpstr>
      <vt:lpstr>Helvetica</vt:lpstr>
      <vt:lpstr>Helvetica Neue</vt:lpstr>
      <vt:lpstr>Helvetica Neue Light</vt:lpstr>
      <vt:lpstr>Helvetica Neue UltraLight</vt:lpstr>
      <vt:lpstr>Lucida Grande</vt:lpstr>
      <vt:lpstr>Monaco</vt:lpstr>
      <vt:lpstr>MyriadPro-Semibold</vt:lpstr>
      <vt:lpstr>Wingdings</vt:lpstr>
      <vt:lpstr>ZapfDingbatsStd</vt:lpstr>
      <vt:lpstr>ModernPortfolio</vt:lpstr>
      <vt:lpstr>FIRST Principles</vt:lpstr>
      <vt:lpstr>FIRST Principles</vt:lpstr>
      <vt:lpstr>[F]IRST:  [F]ast</vt:lpstr>
      <vt:lpstr>[F]IRST:  [F]ast</vt:lpstr>
      <vt:lpstr>[F]IRST:  [F]ast</vt:lpstr>
      <vt:lpstr>[F]IRST:  [F]ast</vt:lpstr>
      <vt:lpstr>[F]IRST:  [F]ast</vt:lpstr>
      <vt:lpstr>[F]IRST:  [F]ast  Recommendations</vt:lpstr>
      <vt:lpstr>[F]IRST:  [F]ast  Recommendations</vt:lpstr>
      <vt:lpstr>FIRST Principles</vt:lpstr>
      <vt:lpstr>F[I]RST:  [I]solate your tests</vt:lpstr>
      <vt:lpstr>F[I]RST:  [I]solate your tests</vt:lpstr>
      <vt:lpstr>F[I]RST:  [I]solate your tests</vt:lpstr>
      <vt:lpstr>F[I]RST:  [I]solate your tests</vt:lpstr>
      <vt:lpstr>F[I]RST:  [I]solate your tests</vt:lpstr>
      <vt:lpstr>F[I]RST:  [I]solate your tests</vt:lpstr>
      <vt:lpstr>FIRST Principles</vt:lpstr>
      <vt:lpstr>FI[R]ST:  Good tests should be [R]epeatable</vt:lpstr>
      <vt:lpstr>FI[R]ST:  Good tests should be [R]epeatable</vt:lpstr>
      <vt:lpstr>FI[R]ST:  Good tests should be [R]epeatable</vt:lpstr>
      <vt:lpstr>FI[R]ST:  Good tests should be [R]epeatable</vt:lpstr>
      <vt:lpstr>FI[R]ST:  Good tests should be [R]epeatable</vt:lpstr>
      <vt:lpstr>FI[R]ST:  Good tests should be [R]epeatable</vt:lpstr>
      <vt:lpstr>FI[R]ST:  Good tests should be [R]epeatable</vt:lpstr>
      <vt:lpstr>FI[R]ST:  Good tests should be [R]epeatable</vt:lpstr>
      <vt:lpstr>FIRST Principles</vt:lpstr>
      <vt:lpstr>FIR[S]T: [S]elf-Validating</vt:lpstr>
      <vt:lpstr>FIR[S]T: [S]elf-Validating</vt:lpstr>
      <vt:lpstr>Infinitest tool for IDEs</vt:lpstr>
      <vt:lpstr>CI Tools – Jenkins, TeamCity</vt:lpstr>
      <vt:lpstr>Behaviour Driven Development (BDD) tool</vt:lpstr>
      <vt:lpstr>JIRA (https://www.atlassian.com/software/jira)</vt:lpstr>
      <vt:lpstr>JIRA (https://www.atlassian.com/software/jira)</vt:lpstr>
      <vt:lpstr>SonarCube (http://www.sonarqube.org/)</vt:lpstr>
      <vt:lpstr>FIRST Principles</vt:lpstr>
      <vt:lpstr>FIRS[T]: [T]imely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Software Development</dc:title>
  <dc:creator>Siobhan Drohan</dc:creator>
  <cp:lastModifiedBy>Siobhan Drohan</cp:lastModifiedBy>
  <cp:revision>75</cp:revision>
  <dcterms:modified xsi:type="dcterms:W3CDTF">2017-11-22T14:22:00Z</dcterms:modified>
</cp:coreProperties>
</file>